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7" r:id="rId3"/>
    <p:sldId id="266" r:id="rId4"/>
    <p:sldId id="273" r:id="rId5"/>
    <p:sldId id="269" r:id="rId6"/>
    <p:sldId id="274" r:id="rId7"/>
    <p:sldId id="275" r:id="rId8"/>
    <p:sldId id="270" r:id="rId9"/>
    <p:sldId id="276" r:id="rId10"/>
    <p:sldId id="279" r:id="rId11"/>
    <p:sldId id="281" r:id="rId12"/>
    <p:sldId id="277" r:id="rId13"/>
    <p:sldId id="278" r:id="rId14"/>
    <p:sldId id="282" r:id="rId15"/>
    <p:sldId id="285" r:id="rId16"/>
    <p:sldId id="286" r:id="rId17"/>
    <p:sldId id="272" r:id="rId18"/>
    <p:sldId id="283" r:id="rId19"/>
    <p:sldId id="28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3EA"/>
    <a:srgbClr val="888888"/>
    <a:srgbClr val="10ADB5"/>
    <a:srgbClr val="1ECAD3"/>
    <a:srgbClr val="55585B"/>
    <a:srgbClr val="49D2E2"/>
    <a:srgbClr val="9D9996"/>
    <a:srgbClr val="8DEAEF"/>
    <a:srgbClr val="ABF0F3"/>
    <a:srgbClr val="65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38" autoAdjust="0"/>
    <p:restoredTop sz="94660"/>
  </p:normalViewPr>
  <p:slideViewPr>
    <p:cSldViewPr snapToGrid="0">
      <p:cViewPr varScale="1">
        <p:scale>
          <a:sx n="69" d="100"/>
          <a:sy n="69" d="100"/>
        </p:scale>
        <p:origin x="9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159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810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17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071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441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7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8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36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832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9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1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7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D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>
            <a:extLst>
              <a:ext uri="{FF2B5EF4-FFF2-40B4-BE49-F238E27FC236}">
                <a16:creationId xmlns:a16="http://schemas.microsoft.com/office/drawing/2014/main" id="{09043781-C364-48B8-A48D-66E6513D94CB}"/>
              </a:ext>
            </a:extLst>
          </p:cNvPr>
          <p:cNvSpPr txBox="1"/>
          <p:nvPr/>
        </p:nvSpPr>
        <p:spPr>
          <a:xfrm>
            <a:off x="3054424" y="461091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400" b="1" kern="0" dirty="0">
                <a:ln w="1905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PORTFOLIO</a:t>
            </a:r>
          </a:p>
          <a:p>
            <a:pPr algn="ctr" latinLnBrk="0">
              <a:defRPr/>
            </a:pPr>
            <a:endParaRPr lang="en-US" altLang="ko-KR" sz="1400" b="1" kern="0" dirty="0">
              <a:ln w="19050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1400" kern="0" dirty="0">
                <a:ln w="1270">
                  <a:noFill/>
                </a:ln>
                <a:solidFill>
                  <a:prstClr val="white"/>
                </a:solidFill>
              </a:rPr>
              <a:t>Web</a:t>
            </a:r>
            <a:r>
              <a:rPr lang="ko-KR" altLang="en-US" sz="1400" kern="0" dirty="0">
                <a:ln w="1270">
                  <a:noFill/>
                </a:ln>
                <a:solidFill>
                  <a:prstClr val="white"/>
                </a:solidFill>
              </a:rPr>
              <a:t> </a:t>
            </a:r>
            <a:r>
              <a:rPr lang="en-US" altLang="ko-KR" sz="1400" kern="0" dirty="0">
                <a:ln w="1270">
                  <a:noFill/>
                </a:ln>
                <a:solidFill>
                  <a:prstClr val="white"/>
                </a:solidFill>
              </a:rPr>
              <a:t>+ Mobile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92946" y="1282700"/>
            <a:ext cx="3141354" cy="2903207"/>
            <a:chOff x="4592946" y="1391471"/>
            <a:chExt cx="3006108" cy="2794436"/>
          </a:xfrm>
        </p:grpSpPr>
        <p:sp>
          <p:nvSpPr>
            <p:cNvPr id="113" name="순서도: 수동 입력 5">
              <a:extLst>
                <a:ext uri="{FF2B5EF4-FFF2-40B4-BE49-F238E27FC236}">
                  <a16:creationId xmlns:a16="http://schemas.microsoft.com/office/drawing/2014/main" id="{0E529A6E-633E-45AC-8D34-C13453BCB08D}"/>
                </a:ext>
              </a:extLst>
            </p:cNvPr>
            <p:cNvSpPr/>
            <p:nvPr/>
          </p:nvSpPr>
          <p:spPr>
            <a:xfrm>
              <a:off x="4592946" y="1391471"/>
              <a:ext cx="3006108" cy="2794436"/>
            </a:xfrm>
            <a:prstGeom prst="rect">
              <a:avLst/>
            </a:prstGeom>
            <a:gradFill>
              <a:gsLst>
                <a:gs pos="37000">
                  <a:srgbClr val="DAD8E6"/>
                </a:gs>
                <a:gs pos="0">
                  <a:srgbClr val="6DB8D9"/>
                </a:gs>
              </a:gsLst>
              <a:lin ang="5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7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순서도: 수동 입력 5">
              <a:extLst>
                <a:ext uri="{FF2B5EF4-FFF2-40B4-BE49-F238E27FC236}">
                  <a16:creationId xmlns:a16="http://schemas.microsoft.com/office/drawing/2014/main" id="{61DF6AF0-CC67-4F56-BE5A-B79254166208}"/>
                </a:ext>
              </a:extLst>
            </p:cNvPr>
            <p:cNvSpPr/>
            <p:nvPr/>
          </p:nvSpPr>
          <p:spPr>
            <a:xfrm flipV="1">
              <a:off x="4592947" y="2593685"/>
              <a:ext cx="3006107" cy="92156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67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17" name="Group 38">
              <a:extLst>
                <a:ext uri="{FF2B5EF4-FFF2-40B4-BE49-F238E27FC236}">
                  <a16:creationId xmlns:a16="http://schemas.microsoft.com/office/drawing/2014/main" id="{DC8EDFBC-D691-4900-BEFC-D701CB57EC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96703" y="2403369"/>
              <a:ext cx="1194551" cy="467936"/>
              <a:chOff x="-2534" y="-718"/>
              <a:chExt cx="5052" cy="1979"/>
            </a:xfrm>
          </p:grpSpPr>
          <p:sp>
            <p:nvSpPr>
              <p:cNvPr id="118" name="Freeform 45">
                <a:extLst>
                  <a:ext uri="{FF2B5EF4-FFF2-40B4-BE49-F238E27FC236}">
                    <a16:creationId xmlns:a16="http://schemas.microsoft.com/office/drawing/2014/main" id="{8302B59C-F68A-4D30-93CA-89DBD4659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46">
                <a:extLst>
                  <a:ext uri="{FF2B5EF4-FFF2-40B4-BE49-F238E27FC236}">
                    <a16:creationId xmlns:a16="http://schemas.microsoft.com/office/drawing/2014/main" id="{6DF5A041-D4EA-4F16-8A41-34909F46F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47">
                <a:extLst>
                  <a:ext uri="{FF2B5EF4-FFF2-40B4-BE49-F238E27FC236}">
                    <a16:creationId xmlns:a16="http://schemas.microsoft.com/office/drawing/2014/main" id="{0BF802B9-8173-449C-A7BB-E01C7AA96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357FB87F-C26F-4BEA-AB62-ABEC5895E541}"/>
                </a:ext>
              </a:extLst>
            </p:cNvPr>
            <p:cNvSpPr/>
            <p:nvPr/>
          </p:nvSpPr>
          <p:spPr>
            <a:xfrm>
              <a:off x="4631009" y="2577040"/>
              <a:ext cx="727742" cy="96017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D782C97-F0E0-4D12-A372-168DA89D81D0}"/>
                </a:ext>
              </a:extLst>
            </p:cNvPr>
            <p:cNvSpPr/>
            <p:nvPr/>
          </p:nvSpPr>
          <p:spPr>
            <a:xfrm>
              <a:off x="5383326" y="2601615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FC3831E8-56E0-498A-9D78-B9FBEB6DB9CC}"/>
                </a:ext>
              </a:extLst>
            </p:cNvPr>
            <p:cNvGrpSpPr/>
            <p:nvPr/>
          </p:nvGrpSpPr>
          <p:grpSpPr>
            <a:xfrm>
              <a:off x="4602470" y="2368319"/>
              <a:ext cx="1168678" cy="296716"/>
              <a:chOff x="0" y="-435367"/>
              <a:chExt cx="3868691" cy="982222"/>
            </a:xfrm>
          </p:grpSpPr>
          <p:sp>
            <p:nvSpPr>
              <p:cNvPr id="129" name="Freeform 5">
                <a:extLst>
                  <a:ext uri="{FF2B5EF4-FFF2-40B4-BE49-F238E27FC236}">
                    <a16:creationId xmlns:a16="http://schemas.microsoft.com/office/drawing/2014/main" id="{95A4DEDF-DB6B-45EF-A209-3BDBF650B04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E0E5A1F1-5401-4F78-A070-71ABA01D1D0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7">
                <a:extLst>
                  <a:ext uri="{FF2B5EF4-FFF2-40B4-BE49-F238E27FC236}">
                    <a16:creationId xmlns:a16="http://schemas.microsoft.com/office/drawing/2014/main" id="{90FA8747-E833-4C1F-8B4F-3EC3A5726C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8">
                <a:extLst>
                  <a:ext uri="{FF2B5EF4-FFF2-40B4-BE49-F238E27FC236}">
                    <a16:creationId xmlns:a16="http://schemas.microsoft.com/office/drawing/2014/main" id="{0C388B12-83CF-4249-BEE2-37783089D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9">
                <a:extLst>
                  <a:ext uri="{FF2B5EF4-FFF2-40B4-BE49-F238E27FC236}">
                    <a16:creationId xmlns:a16="http://schemas.microsoft.com/office/drawing/2014/main" id="{6FA6490D-2B18-4ACE-897A-2D2CF2209D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10">
                <a:extLst>
                  <a:ext uri="{FF2B5EF4-FFF2-40B4-BE49-F238E27FC236}">
                    <a16:creationId xmlns:a16="http://schemas.microsoft.com/office/drawing/2014/main" id="{010B4D21-CABE-4B20-93BA-D53FB6F293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11">
                <a:extLst>
                  <a:ext uri="{FF2B5EF4-FFF2-40B4-BE49-F238E27FC236}">
                    <a16:creationId xmlns:a16="http://schemas.microsoft.com/office/drawing/2014/main" id="{3FDBD8B8-F8A2-4E5E-86DD-59CC9ED4AA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2">
                <a:extLst>
                  <a:ext uri="{FF2B5EF4-FFF2-40B4-BE49-F238E27FC236}">
                    <a16:creationId xmlns:a16="http://schemas.microsoft.com/office/drawing/2014/main" id="{B804C48B-484F-4C3F-9097-A784F0CA27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3">
                <a:extLst>
                  <a:ext uri="{FF2B5EF4-FFF2-40B4-BE49-F238E27FC236}">
                    <a16:creationId xmlns:a16="http://schemas.microsoft.com/office/drawing/2014/main" id="{460ACD57-455F-458F-B9EC-42BFE8B9FC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14">
                <a:extLst>
                  <a:ext uri="{FF2B5EF4-FFF2-40B4-BE49-F238E27FC236}">
                    <a16:creationId xmlns:a16="http://schemas.microsoft.com/office/drawing/2014/main" id="{DF58A18B-304D-4D3E-88B3-0CD4C2A673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15">
                <a:extLst>
                  <a:ext uri="{FF2B5EF4-FFF2-40B4-BE49-F238E27FC236}">
                    <a16:creationId xmlns:a16="http://schemas.microsoft.com/office/drawing/2014/main" id="{9FF568ED-45C5-4B98-B4B1-B6232574DF8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16">
                <a:extLst>
                  <a:ext uri="{FF2B5EF4-FFF2-40B4-BE49-F238E27FC236}">
                    <a16:creationId xmlns:a16="http://schemas.microsoft.com/office/drawing/2014/main" id="{44204E69-7640-4AA3-8CBF-1209D5BB6B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17">
                <a:extLst>
                  <a:ext uri="{FF2B5EF4-FFF2-40B4-BE49-F238E27FC236}">
                    <a16:creationId xmlns:a16="http://schemas.microsoft.com/office/drawing/2014/main" id="{D5F1C6A3-0355-4A23-9678-209023A4234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18">
                <a:extLst>
                  <a:ext uri="{FF2B5EF4-FFF2-40B4-BE49-F238E27FC236}">
                    <a16:creationId xmlns:a16="http://schemas.microsoft.com/office/drawing/2014/main" id="{08BF3363-0342-49E8-B45B-B1CD302A3B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19">
                <a:extLst>
                  <a:ext uri="{FF2B5EF4-FFF2-40B4-BE49-F238E27FC236}">
                    <a16:creationId xmlns:a16="http://schemas.microsoft.com/office/drawing/2014/main" id="{A1F50693-315B-4D4A-A5C8-2CB5B819FB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20">
                <a:extLst>
                  <a:ext uri="{FF2B5EF4-FFF2-40B4-BE49-F238E27FC236}">
                    <a16:creationId xmlns:a16="http://schemas.microsoft.com/office/drawing/2014/main" id="{54AFA5C1-2161-4185-94FE-68AFBB654D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21">
                <a:extLst>
                  <a:ext uri="{FF2B5EF4-FFF2-40B4-BE49-F238E27FC236}">
                    <a16:creationId xmlns:a16="http://schemas.microsoft.com/office/drawing/2014/main" id="{E190FB0E-2A35-484C-A240-3D168AB020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22">
                <a:extLst>
                  <a:ext uri="{FF2B5EF4-FFF2-40B4-BE49-F238E27FC236}">
                    <a16:creationId xmlns:a16="http://schemas.microsoft.com/office/drawing/2014/main" id="{1213F6A2-C02C-4900-BD9E-5A2A2CEE7E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23">
                <a:extLst>
                  <a:ext uri="{FF2B5EF4-FFF2-40B4-BE49-F238E27FC236}">
                    <a16:creationId xmlns:a16="http://schemas.microsoft.com/office/drawing/2014/main" id="{FC5A9A1D-4139-4CB6-B2D5-2821FB9561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24">
                <a:extLst>
                  <a:ext uri="{FF2B5EF4-FFF2-40B4-BE49-F238E27FC236}">
                    <a16:creationId xmlns:a16="http://schemas.microsoft.com/office/drawing/2014/main" id="{3AF62F2E-822D-44E3-B389-B3F3F82E4A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25">
                <a:extLst>
                  <a:ext uri="{FF2B5EF4-FFF2-40B4-BE49-F238E27FC236}">
                    <a16:creationId xmlns:a16="http://schemas.microsoft.com/office/drawing/2014/main" id="{91B3B965-4C28-4292-AA5C-2B2988E2B9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26">
                <a:extLst>
                  <a:ext uri="{FF2B5EF4-FFF2-40B4-BE49-F238E27FC236}">
                    <a16:creationId xmlns:a16="http://schemas.microsoft.com/office/drawing/2014/main" id="{BCB3CBCF-BC3F-4EE4-B2EB-D7D9D39CBCF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27">
                <a:extLst>
                  <a:ext uri="{FF2B5EF4-FFF2-40B4-BE49-F238E27FC236}">
                    <a16:creationId xmlns:a16="http://schemas.microsoft.com/office/drawing/2014/main" id="{C7A70F9E-109E-41BD-A37C-15F2A71912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28">
                <a:extLst>
                  <a:ext uri="{FF2B5EF4-FFF2-40B4-BE49-F238E27FC236}">
                    <a16:creationId xmlns:a16="http://schemas.microsoft.com/office/drawing/2014/main" id="{FD94CFD7-EAFB-411D-A117-46D3CA74D01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29">
                <a:extLst>
                  <a:ext uri="{FF2B5EF4-FFF2-40B4-BE49-F238E27FC236}">
                    <a16:creationId xmlns:a16="http://schemas.microsoft.com/office/drawing/2014/main" id="{E6C11802-DC16-4D51-AED2-F64DCBD2CF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30">
                <a:extLst>
                  <a:ext uri="{FF2B5EF4-FFF2-40B4-BE49-F238E27FC236}">
                    <a16:creationId xmlns:a16="http://schemas.microsoft.com/office/drawing/2014/main" id="{E0B17E50-1E53-4428-AB4A-BB58E90C44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31">
                <a:extLst>
                  <a:ext uri="{FF2B5EF4-FFF2-40B4-BE49-F238E27FC236}">
                    <a16:creationId xmlns:a16="http://schemas.microsoft.com/office/drawing/2014/main" id="{9DC84B92-6D00-442D-A545-EDC8A1858B2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32">
                <a:extLst>
                  <a:ext uri="{FF2B5EF4-FFF2-40B4-BE49-F238E27FC236}">
                    <a16:creationId xmlns:a16="http://schemas.microsoft.com/office/drawing/2014/main" id="{36409E0E-2193-46B5-8F7C-90A6E6A0B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33">
                <a:extLst>
                  <a:ext uri="{FF2B5EF4-FFF2-40B4-BE49-F238E27FC236}">
                    <a16:creationId xmlns:a16="http://schemas.microsoft.com/office/drawing/2014/main" id="{9F94D4BE-89D4-43E2-B3AF-EA301A774C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34">
                <a:extLst>
                  <a:ext uri="{FF2B5EF4-FFF2-40B4-BE49-F238E27FC236}">
                    <a16:creationId xmlns:a16="http://schemas.microsoft.com/office/drawing/2014/main" id="{85077654-5428-46E0-8B3E-FD39117831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35">
                <a:extLst>
                  <a:ext uri="{FF2B5EF4-FFF2-40B4-BE49-F238E27FC236}">
                    <a16:creationId xmlns:a16="http://schemas.microsoft.com/office/drawing/2014/main" id="{37D545FD-A140-49A9-A139-5BB37489BE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36">
                <a:extLst>
                  <a:ext uri="{FF2B5EF4-FFF2-40B4-BE49-F238E27FC236}">
                    <a16:creationId xmlns:a16="http://schemas.microsoft.com/office/drawing/2014/main" id="{914F73AB-5BEF-4DDD-B0E4-60047E59CA4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37">
                <a:extLst>
                  <a:ext uri="{FF2B5EF4-FFF2-40B4-BE49-F238E27FC236}">
                    <a16:creationId xmlns:a16="http://schemas.microsoft.com/office/drawing/2014/main" id="{D24BB843-01CA-44DD-A904-AFCE0E6095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38">
                <a:extLst>
                  <a:ext uri="{FF2B5EF4-FFF2-40B4-BE49-F238E27FC236}">
                    <a16:creationId xmlns:a16="http://schemas.microsoft.com/office/drawing/2014/main" id="{D0ED0ADA-6079-457E-BDB3-75A6B928EB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39">
                <a:extLst>
                  <a:ext uri="{FF2B5EF4-FFF2-40B4-BE49-F238E27FC236}">
                    <a16:creationId xmlns:a16="http://schemas.microsoft.com/office/drawing/2014/main" id="{74C693CC-509C-4967-8701-D2D16736C7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40">
                <a:extLst>
                  <a:ext uri="{FF2B5EF4-FFF2-40B4-BE49-F238E27FC236}">
                    <a16:creationId xmlns:a16="http://schemas.microsoft.com/office/drawing/2014/main" id="{E065C817-D598-40B1-AB34-3F78D4E824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41">
                <a:extLst>
                  <a:ext uri="{FF2B5EF4-FFF2-40B4-BE49-F238E27FC236}">
                    <a16:creationId xmlns:a16="http://schemas.microsoft.com/office/drawing/2014/main" id="{AA9AD005-642D-4140-B094-87BE433C7D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42">
                <a:extLst>
                  <a:ext uri="{FF2B5EF4-FFF2-40B4-BE49-F238E27FC236}">
                    <a16:creationId xmlns:a16="http://schemas.microsoft.com/office/drawing/2014/main" id="{7F3E27B0-FA29-4963-A042-BC63BB59A7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43">
                <a:extLst>
                  <a:ext uri="{FF2B5EF4-FFF2-40B4-BE49-F238E27FC236}">
                    <a16:creationId xmlns:a16="http://schemas.microsoft.com/office/drawing/2014/main" id="{5D58F829-CDF1-46F6-8A4A-7B9B0F8FEB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44">
                <a:extLst>
                  <a:ext uri="{FF2B5EF4-FFF2-40B4-BE49-F238E27FC236}">
                    <a16:creationId xmlns:a16="http://schemas.microsoft.com/office/drawing/2014/main" id="{CE3C3C36-CF84-4954-B568-43D06E78AA3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45">
                <a:extLst>
                  <a:ext uri="{FF2B5EF4-FFF2-40B4-BE49-F238E27FC236}">
                    <a16:creationId xmlns:a16="http://schemas.microsoft.com/office/drawing/2014/main" id="{957103C5-5BBD-4B04-9A3E-523E2365CD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 46">
                <a:extLst>
                  <a:ext uri="{FF2B5EF4-FFF2-40B4-BE49-F238E27FC236}">
                    <a16:creationId xmlns:a16="http://schemas.microsoft.com/office/drawing/2014/main" id="{7F6CC85D-547E-4E4B-8E2E-792BA9A608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 47">
                <a:extLst>
                  <a:ext uri="{FF2B5EF4-FFF2-40B4-BE49-F238E27FC236}">
                    <a16:creationId xmlns:a16="http://schemas.microsoft.com/office/drawing/2014/main" id="{9D5BA257-5FDD-4C18-9F70-237DAA5788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48">
                <a:extLst>
                  <a:ext uri="{FF2B5EF4-FFF2-40B4-BE49-F238E27FC236}">
                    <a16:creationId xmlns:a16="http://schemas.microsoft.com/office/drawing/2014/main" id="{3C80EC17-2495-4B7B-944D-9F3A0874FE3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49">
                <a:extLst>
                  <a:ext uri="{FF2B5EF4-FFF2-40B4-BE49-F238E27FC236}">
                    <a16:creationId xmlns:a16="http://schemas.microsoft.com/office/drawing/2014/main" id="{28E607A3-10A9-43ED-BF6E-8ADB744896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50">
                <a:extLst>
                  <a:ext uri="{FF2B5EF4-FFF2-40B4-BE49-F238E27FC236}">
                    <a16:creationId xmlns:a16="http://schemas.microsoft.com/office/drawing/2014/main" id="{5EB3B1A3-66C0-4D5B-946E-745D7CACCD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51">
                <a:extLst>
                  <a:ext uri="{FF2B5EF4-FFF2-40B4-BE49-F238E27FC236}">
                    <a16:creationId xmlns:a16="http://schemas.microsoft.com/office/drawing/2014/main" id="{BFC4F60F-03A8-49BB-B8F8-BEF8E81610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52">
                <a:extLst>
                  <a:ext uri="{FF2B5EF4-FFF2-40B4-BE49-F238E27FC236}">
                    <a16:creationId xmlns:a16="http://schemas.microsoft.com/office/drawing/2014/main" id="{CF824EA4-7C63-4EBD-92DC-86E3015548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53">
                <a:extLst>
                  <a:ext uri="{FF2B5EF4-FFF2-40B4-BE49-F238E27FC236}">
                    <a16:creationId xmlns:a16="http://schemas.microsoft.com/office/drawing/2014/main" id="{C5907C23-EAEC-4417-B91A-B082F27C0A5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54">
                <a:extLst>
                  <a:ext uri="{FF2B5EF4-FFF2-40B4-BE49-F238E27FC236}">
                    <a16:creationId xmlns:a16="http://schemas.microsoft.com/office/drawing/2014/main" id="{D360488F-7029-472D-9BAF-2BE5E05230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Freeform 55">
                <a:extLst>
                  <a:ext uri="{FF2B5EF4-FFF2-40B4-BE49-F238E27FC236}">
                    <a16:creationId xmlns:a16="http://schemas.microsoft.com/office/drawing/2014/main" id="{F0EBF7DD-647B-4437-9B22-6EE51C0C6E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56">
                <a:extLst>
                  <a:ext uri="{FF2B5EF4-FFF2-40B4-BE49-F238E27FC236}">
                    <a16:creationId xmlns:a16="http://schemas.microsoft.com/office/drawing/2014/main" id="{9C851067-4EE5-42D6-81B9-584756347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57">
                <a:extLst>
                  <a:ext uri="{FF2B5EF4-FFF2-40B4-BE49-F238E27FC236}">
                    <a16:creationId xmlns:a16="http://schemas.microsoft.com/office/drawing/2014/main" id="{B08618EE-97DE-4719-83E3-D62E4617D7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58">
                <a:extLst>
                  <a:ext uri="{FF2B5EF4-FFF2-40B4-BE49-F238E27FC236}">
                    <a16:creationId xmlns:a16="http://schemas.microsoft.com/office/drawing/2014/main" id="{9C03D1F2-5B33-4317-A610-2C065054D3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59">
                <a:extLst>
                  <a:ext uri="{FF2B5EF4-FFF2-40B4-BE49-F238E27FC236}">
                    <a16:creationId xmlns:a16="http://schemas.microsoft.com/office/drawing/2014/main" id="{0231C350-9DD9-4B0C-AAC6-7278909E19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60">
                <a:extLst>
                  <a:ext uri="{FF2B5EF4-FFF2-40B4-BE49-F238E27FC236}">
                    <a16:creationId xmlns:a16="http://schemas.microsoft.com/office/drawing/2014/main" id="{9E9BA23D-1C60-4FCA-92C8-A32F9510A26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 61">
                <a:extLst>
                  <a:ext uri="{FF2B5EF4-FFF2-40B4-BE49-F238E27FC236}">
                    <a16:creationId xmlns:a16="http://schemas.microsoft.com/office/drawing/2014/main" id="{9680B1BF-0D96-4957-B6C7-D2A42A05FD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 62">
                <a:extLst>
                  <a:ext uri="{FF2B5EF4-FFF2-40B4-BE49-F238E27FC236}">
                    <a16:creationId xmlns:a16="http://schemas.microsoft.com/office/drawing/2014/main" id="{6D268A89-0EE0-4E94-BB67-F2CD29E8FC4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63">
                <a:extLst>
                  <a:ext uri="{FF2B5EF4-FFF2-40B4-BE49-F238E27FC236}">
                    <a16:creationId xmlns:a16="http://schemas.microsoft.com/office/drawing/2014/main" id="{936FD1E2-1DD5-4283-8B4F-59F7755125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64">
                <a:extLst>
                  <a:ext uri="{FF2B5EF4-FFF2-40B4-BE49-F238E27FC236}">
                    <a16:creationId xmlns:a16="http://schemas.microsoft.com/office/drawing/2014/main" id="{74CD0C68-F5E3-4A47-896B-91C1477E453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65">
                <a:extLst>
                  <a:ext uri="{FF2B5EF4-FFF2-40B4-BE49-F238E27FC236}">
                    <a16:creationId xmlns:a16="http://schemas.microsoft.com/office/drawing/2014/main" id="{8734658A-AA61-45D3-B11D-620976092E1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66">
                <a:extLst>
                  <a:ext uri="{FF2B5EF4-FFF2-40B4-BE49-F238E27FC236}">
                    <a16:creationId xmlns:a16="http://schemas.microsoft.com/office/drawing/2014/main" id="{B47BA1E0-C587-408F-8DC6-1DE41074D9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67">
                <a:extLst>
                  <a:ext uri="{FF2B5EF4-FFF2-40B4-BE49-F238E27FC236}">
                    <a16:creationId xmlns:a16="http://schemas.microsoft.com/office/drawing/2014/main" id="{07309663-694C-4EF5-9006-0D63C779B2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68">
                <a:extLst>
                  <a:ext uri="{FF2B5EF4-FFF2-40B4-BE49-F238E27FC236}">
                    <a16:creationId xmlns:a16="http://schemas.microsoft.com/office/drawing/2014/main" id="{9B975225-FB61-4559-96A1-7653DA235B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69">
                <a:extLst>
                  <a:ext uri="{FF2B5EF4-FFF2-40B4-BE49-F238E27FC236}">
                    <a16:creationId xmlns:a16="http://schemas.microsoft.com/office/drawing/2014/main" id="{D4D4F634-D42B-4331-BE7B-1C86FF85B1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달 212">
                <a:extLst>
                  <a:ext uri="{FF2B5EF4-FFF2-40B4-BE49-F238E27FC236}">
                    <a16:creationId xmlns:a16="http://schemas.microsoft.com/office/drawing/2014/main" id="{69A09BBE-5385-4E5C-9C4A-1501AF11465A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4" name="달 213">
                <a:extLst>
                  <a:ext uri="{FF2B5EF4-FFF2-40B4-BE49-F238E27FC236}">
                    <a16:creationId xmlns:a16="http://schemas.microsoft.com/office/drawing/2014/main" id="{0E698F47-F7B8-4A3D-B493-BF0DADAE813B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762D42F-B1F7-4CAA-8787-D57BB0702818}"/>
                </a:ext>
              </a:extLst>
            </p:cNvPr>
            <p:cNvSpPr/>
            <p:nvPr/>
          </p:nvSpPr>
          <p:spPr>
            <a:xfrm>
              <a:off x="4592948" y="3052784"/>
              <a:ext cx="3006106" cy="365421"/>
            </a:xfrm>
            <a:custGeom>
              <a:avLst/>
              <a:gdLst>
                <a:gd name="connsiteX0" fmla="*/ 3631279 w 4815855"/>
                <a:gd name="connsiteY0" fmla="*/ 494248 h 585414"/>
                <a:gd name="connsiteX1" fmla="*/ 3641434 w 4815855"/>
                <a:gd name="connsiteY1" fmla="*/ 495235 h 585414"/>
                <a:gd name="connsiteX2" fmla="*/ 3636477 w 4815855"/>
                <a:gd name="connsiteY2" fmla="*/ 494833 h 585414"/>
                <a:gd name="connsiteX3" fmla="*/ 3631279 w 4815855"/>
                <a:gd name="connsiteY3" fmla="*/ 494248 h 585414"/>
                <a:gd name="connsiteX4" fmla="*/ 0 w 4815855"/>
                <a:gd name="connsiteY4" fmla="*/ 0 h 585414"/>
                <a:gd name="connsiteX5" fmla="*/ 320210 w 4815855"/>
                <a:gd name="connsiteY5" fmla="*/ 4205 h 585414"/>
                <a:gd name="connsiteX6" fmla="*/ 695301 w 4815855"/>
                <a:gd name="connsiteY6" fmla="*/ 16528 h 585414"/>
                <a:gd name="connsiteX7" fmla="*/ 772939 w 4815855"/>
                <a:gd name="connsiteY7" fmla="*/ 51034 h 585414"/>
                <a:gd name="connsiteX8" fmla="*/ 1083490 w 4815855"/>
                <a:gd name="connsiteY8" fmla="*/ 42407 h 585414"/>
                <a:gd name="connsiteX9" fmla="*/ 1281898 w 4815855"/>
                <a:gd name="connsiteY9" fmla="*/ 59660 h 585414"/>
                <a:gd name="connsiteX10" fmla="*/ 1670087 w 4815855"/>
                <a:gd name="connsiteY10" fmla="*/ 128671 h 585414"/>
                <a:gd name="connsiteX11" fmla="*/ 2377452 w 4815855"/>
                <a:gd name="connsiteY11" fmla="*/ 163177 h 585414"/>
                <a:gd name="connsiteX12" fmla="*/ 3171082 w 4815855"/>
                <a:gd name="connsiteY12" fmla="*/ 180430 h 585414"/>
                <a:gd name="connsiteX13" fmla="*/ 3576524 w 4815855"/>
                <a:gd name="connsiteY13" fmla="*/ 206309 h 585414"/>
                <a:gd name="connsiteX14" fmla="*/ 3611030 w 4815855"/>
                <a:gd name="connsiteY14" fmla="*/ 214935 h 585414"/>
                <a:gd name="connsiteX15" fmla="*/ 4094109 w 4815855"/>
                <a:gd name="connsiteY15" fmla="*/ 206309 h 585414"/>
                <a:gd name="connsiteX16" fmla="*/ 4611694 w 4815855"/>
                <a:gd name="connsiteY16" fmla="*/ 232188 h 585414"/>
                <a:gd name="connsiteX17" fmla="*/ 4680706 w 4815855"/>
                <a:gd name="connsiteY17" fmla="*/ 258067 h 585414"/>
                <a:gd name="connsiteX18" fmla="*/ 4815855 w 4815855"/>
                <a:gd name="connsiteY18" fmla="*/ 262770 h 585414"/>
                <a:gd name="connsiteX19" fmla="*/ 4815855 w 4815855"/>
                <a:gd name="connsiteY19" fmla="*/ 585414 h 585414"/>
                <a:gd name="connsiteX20" fmla="*/ 4805454 w 4815855"/>
                <a:gd name="connsiteY20" fmla="*/ 584901 h 585414"/>
                <a:gd name="connsiteX21" fmla="*/ 4145868 w 4815855"/>
                <a:gd name="connsiteY21" fmla="*/ 551366 h 585414"/>
                <a:gd name="connsiteX22" fmla="*/ 3651269 w 4815855"/>
                <a:gd name="connsiteY22" fmla="*/ 496190 h 585414"/>
                <a:gd name="connsiteX23" fmla="*/ 3641434 w 4815855"/>
                <a:gd name="connsiteY23" fmla="*/ 495235 h 585414"/>
                <a:gd name="connsiteX24" fmla="*/ 3689879 w 4815855"/>
                <a:gd name="connsiteY24" fmla="*/ 499155 h 585414"/>
                <a:gd name="connsiteX25" fmla="*/ 3283226 w 4815855"/>
                <a:gd name="connsiteY25" fmla="*/ 396090 h 585414"/>
                <a:gd name="connsiteX26" fmla="*/ 2541356 w 4815855"/>
                <a:gd name="connsiteY26" fmla="*/ 327079 h 585414"/>
                <a:gd name="connsiteX27" fmla="*/ 2317067 w 4815855"/>
                <a:gd name="connsiteY27" fmla="*/ 309826 h 585414"/>
                <a:gd name="connsiteX28" fmla="*/ 2015144 w 4815855"/>
                <a:gd name="connsiteY28" fmla="*/ 301200 h 585414"/>
                <a:gd name="connsiteX29" fmla="*/ 1851242 w 4815855"/>
                <a:gd name="connsiteY29" fmla="*/ 292573 h 585414"/>
                <a:gd name="connsiteX30" fmla="*/ 1566571 w 4815855"/>
                <a:gd name="connsiteY30" fmla="*/ 258067 h 585414"/>
                <a:gd name="connsiteX31" fmla="*/ 781565 w 4815855"/>
                <a:gd name="connsiteY31" fmla="*/ 189056 h 585414"/>
                <a:gd name="connsiteX32" fmla="*/ 3556 w 4815855"/>
                <a:gd name="connsiteY32" fmla="*/ 194786 h 585414"/>
                <a:gd name="connsiteX33" fmla="*/ 0 w 4815855"/>
                <a:gd name="connsiteY33" fmla="*/ 194484 h 58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15855" h="585414">
                  <a:moveTo>
                    <a:pt x="3631279" y="494248"/>
                  </a:moveTo>
                  <a:lnTo>
                    <a:pt x="3641434" y="495235"/>
                  </a:lnTo>
                  <a:lnTo>
                    <a:pt x="3636477" y="494833"/>
                  </a:lnTo>
                  <a:cubicBezTo>
                    <a:pt x="3631452" y="494340"/>
                    <a:pt x="3629266" y="494084"/>
                    <a:pt x="3631279" y="494248"/>
                  </a:cubicBezTo>
                  <a:close/>
                  <a:moveTo>
                    <a:pt x="0" y="0"/>
                  </a:moveTo>
                  <a:lnTo>
                    <a:pt x="320210" y="4205"/>
                  </a:lnTo>
                  <a:cubicBezTo>
                    <a:pt x="445346" y="5848"/>
                    <a:pt x="570429" y="8724"/>
                    <a:pt x="695301" y="16528"/>
                  </a:cubicBezTo>
                  <a:cubicBezTo>
                    <a:pt x="723566" y="18295"/>
                    <a:pt x="744681" y="49150"/>
                    <a:pt x="772939" y="51034"/>
                  </a:cubicBezTo>
                  <a:cubicBezTo>
                    <a:pt x="876267" y="57922"/>
                    <a:pt x="979973" y="45283"/>
                    <a:pt x="1083490" y="42407"/>
                  </a:cubicBezTo>
                  <a:cubicBezTo>
                    <a:pt x="1149626" y="48158"/>
                    <a:pt x="1216297" y="49481"/>
                    <a:pt x="1281898" y="59660"/>
                  </a:cubicBezTo>
                  <a:cubicBezTo>
                    <a:pt x="1501196" y="93689"/>
                    <a:pt x="1512942" y="118849"/>
                    <a:pt x="1670087" y="128671"/>
                  </a:cubicBezTo>
                  <a:cubicBezTo>
                    <a:pt x="1784105" y="135797"/>
                    <a:pt x="2282431" y="160382"/>
                    <a:pt x="2377452" y="163177"/>
                  </a:cubicBezTo>
                  <a:lnTo>
                    <a:pt x="3171082" y="180430"/>
                  </a:lnTo>
                  <a:lnTo>
                    <a:pt x="3576524" y="206309"/>
                  </a:lnTo>
                  <a:cubicBezTo>
                    <a:pt x="3588344" y="207236"/>
                    <a:pt x="3599175" y="214935"/>
                    <a:pt x="3611030" y="214935"/>
                  </a:cubicBezTo>
                  <a:cubicBezTo>
                    <a:pt x="3772082" y="214935"/>
                    <a:pt x="3933085" y="209184"/>
                    <a:pt x="4094109" y="206309"/>
                  </a:cubicBezTo>
                  <a:cubicBezTo>
                    <a:pt x="4209429" y="209426"/>
                    <a:pt x="4475802" y="210270"/>
                    <a:pt x="4611694" y="232188"/>
                  </a:cubicBezTo>
                  <a:cubicBezTo>
                    <a:pt x="4635949" y="236100"/>
                    <a:pt x="4656206" y="256252"/>
                    <a:pt x="4680706" y="258067"/>
                  </a:cubicBezTo>
                  <a:lnTo>
                    <a:pt x="4815855" y="262770"/>
                  </a:lnTo>
                  <a:lnTo>
                    <a:pt x="4815855" y="585414"/>
                  </a:lnTo>
                  <a:lnTo>
                    <a:pt x="4805454" y="584901"/>
                  </a:lnTo>
                  <a:cubicBezTo>
                    <a:pt x="3967906" y="542004"/>
                    <a:pt x="5061721" y="572664"/>
                    <a:pt x="4145868" y="551366"/>
                  </a:cubicBezTo>
                  <a:cubicBezTo>
                    <a:pt x="3834258" y="515411"/>
                    <a:pt x="3698329" y="500955"/>
                    <a:pt x="3651269" y="496190"/>
                  </a:cubicBezTo>
                  <a:lnTo>
                    <a:pt x="3641434" y="495235"/>
                  </a:lnTo>
                  <a:lnTo>
                    <a:pt x="3689879" y="499155"/>
                  </a:lnTo>
                  <a:cubicBezTo>
                    <a:pt x="3777605" y="504767"/>
                    <a:pt x="3873554" y="501904"/>
                    <a:pt x="3283226" y="396090"/>
                  </a:cubicBezTo>
                  <a:cubicBezTo>
                    <a:pt x="2939655" y="334506"/>
                    <a:pt x="2837236" y="337646"/>
                    <a:pt x="2541356" y="327079"/>
                  </a:cubicBezTo>
                  <a:cubicBezTo>
                    <a:pt x="2466593" y="321328"/>
                    <a:pt x="2391961" y="313509"/>
                    <a:pt x="2317067" y="309826"/>
                  </a:cubicBezTo>
                  <a:cubicBezTo>
                    <a:pt x="2216506" y="304880"/>
                    <a:pt x="2115757" y="304926"/>
                    <a:pt x="2015144" y="301200"/>
                  </a:cubicBezTo>
                  <a:cubicBezTo>
                    <a:pt x="1960472" y="299175"/>
                    <a:pt x="1905875" y="295449"/>
                    <a:pt x="1851242" y="292573"/>
                  </a:cubicBezTo>
                  <a:cubicBezTo>
                    <a:pt x="1756350" y="281071"/>
                    <a:pt x="1661802" y="266277"/>
                    <a:pt x="1566571" y="258067"/>
                  </a:cubicBezTo>
                  <a:cubicBezTo>
                    <a:pt x="764076" y="188887"/>
                    <a:pt x="1088947" y="265902"/>
                    <a:pt x="781565" y="189056"/>
                  </a:cubicBezTo>
                  <a:cubicBezTo>
                    <a:pt x="717553" y="190220"/>
                    <a:pt x="209121" y="204482"/>
                    <a:pt x="3556" y="194786"/>
                  </a:cubicBezTo>
                  <a:lnTo>
                    <a:pt x="0" y="194484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CFD6FC19-0016-4E6A-B38C-AFC51B636322}"/>
                </a:ext>
              </a:extLst>
            </p:cNvPr>
            <p:cNvSpPr/>
            <p:nvPr/>
          </p:nvSpPr>
          <p:spPr>
            <a:xfrm>
              <a:off x="4601510" y="3052896"/>
              <a:ext cx="2997544" cy="365309"/>
            </a:xfrm>
            <a:custGeom>
              <a:avLst/>
              <a:gdLst>
                <a:gd name="connsiteX0" fmla="*/ 3617562 w 4802138"/>
                <a:gd name="connsiteY0" fmla="*/ 494068 h 585234"/>
                <a:gd name="connsiteX1" fmla="*/ 3627717 w 4802138"/>
                <a:gd name="connsiteY1" fmla="*/ 495055 h 585234"/>
                <a:gd name="connsiteX2" fmla="*/ 3622760 w 4802138"/>
                <a:gd name="connsiteY2" fmla="*/ 494653 h 585234"/>
                <a:gd name="connsiteX3" fmla="*/ 3617562 w 4802138"/>
                <a:gd name="connsiteY3" fmla="*/ 494068 h 585234"/>
                <a:gd name="connsiteX4" fmla="*/ 0 w 4802138"/>
                <a:gd name="connsiteY4" fmla="*/ 0 h 585234"/>
                <a:gd name="connsiteX5" fmla="*/ 306493 w 4802138"/>
                <a:gd name="connsiteY5" fmla="*/ 4025 h 585234"/>
                <a:gd name="connsiteX6" fmla="*/ 681584 w 4802138"/>
                <a:gd name="connsiteY6" fmla="*/ 16348 h 585234"/>
                <a:gd name="connsiteX7" fmla="*/ 759222 w 4802138"/>
                <a:gd name="connsiteY7" fmla="*/ 50854 h 585234"/>
                <a:gd name="connsiteX8" fmla="*/ 1069773 w 4802138"/>
                <a:gd name="connsiteY8" fmla="*/ 42227 h 585234"/>
                <a:gd name="connsiteX9" fmla="*/ 1268181 w 4802138"/>
                <a:gd name="connsiteY9" fmla="*/ 59480 h 585234"/>
                <a:gd name="connsiteX10" fmla="*/ 1656370 w 4802138"/>
                <a:gd name="connsiteY10" fmla="*/ 128491 h 585234"/>
                <a:gd name="connsiteX11" fmla="*/ 2363735 w 4802138"/>
                <a:gd name="connsiteY11" fmla="*/ 162997 h 585234"/>
                <a:gd name="connsiteX12" fmla="*/ 3157365 w 4802138"/>
                <a:gd name="connsiteY12" fmla="*/ 180250 h 585234"/>
                <a:gd name="connsiteX13" fmla="*/ 3562807 w 4802138"/>
                <a:gd name="connsiteY13" fmla="*/ 206129 h 585234"/>
                <a:gd name="connsiteX14" fmla="*/ 3597314 w 4802138"/>
                <a:gd name="connsiteY14" fmla="*/ 214755 h 585234"/>
                <a:gd name="connsiteX15" fmla="*/ 4080392 w 4802138"/>
                <a:gd name="connsiteY15" fmla="*/ 206129 h 585234"/>
                <a:gd name="connsiteX16" fmla="*/ 4597977 w 4802138"/>
                <a:gd name="connsiteY16" fmla="*/ 232008 h 585234"/>
                <a:gd name="connsiteX17" fmla="*/ 4666989 w 4802138"/>
                <a:gd name="connsiteY17" fmla="*/ 257887 h 585234"/>
                <a:gd name="connsiteX18" fmla="*/ 4802138 w 4802138"/>
                <a:gd name="connsiteY18" fmla="*/ 262590 h 585234"/>
                <a:gd name="connsiteX19" fmla="*/ 4802138 w 4802138"/>
                <a:gd name="connsiteY19" fmla="*/ 585234 h 585234"/>
                <a:gd name="connsiteX20" fmla="*/ 4791737 w 4802138"/>
                <a:gd name="connsiteY20" fmla="*/ 584721 h 585234"/>
                <a:gd name="connsiteX21" fmla="*/ 4132150 w 4802138"/>
                <a:gd name="connsiteY21" fmla="*/ 551186 h 585234"/>
                <a:gd name="connsiteX22" fmla="*/ 3637551 w 4802138"/>
                <a:gd name="connsiteY22" fmla="*/ 496010 h 585234"/>
                <a:gd name="connsiteX23" fmla="*/ 3627717 w 4802138"/>
                <a:gd name="connsiteY23" fmla="*/ 495055 h 585234"/>
                <a:gd name="connsiteX24" fmla="*/ 3676161 w 4802138"/>
                <a:gd name="connsiteY24" fmla="*/ 498975 h 585234"/>
                <a:gd name="connsiteX25" fmla="*/ 3269510 w 4802138"/>
                <a:gd name="connsiteY25" fmla="*/ 395910 h 585234"/>
                <a:gd name="connsiteX26" fmla="*/ 2527638 w 4802138"/>
                <a:gd name="connsiteY26" fmla="*/ 326899 h 585234"/>
                <a:gd name="connsiteX27" fmla="*/ 2303350 w 4802138"/>
                <a:gd name="connsiteY27" fmla="*/ 309646 h 585234"/>
                <a:gd name="connsiteX28" fmla="*/ 2001427 w 4802138"/>
                <a:gd name="connsiteY28" fmla="*/ 301020 h 585234"/>
                <a:gd name="connsiteX29" fmla="*/ 1837525 w 4802138"/>
                <a:gd name="connsiteY29" fmla="*/ 292393 h 585234"/>
                <a:gd name="connsiteX30" fmla="*/ 1552853 w 4802138"/>
                <a:gd name="connsiteY30" fmla="*/ 257887 h 585234"/>
                <a:gd name="connsiteX31" fmla="*/ 767848 w 4802138"/>
                <a:gd name="connsiteY31" fmla="*/ 188876 h 585234"/>
                <a:gd name="connsiteX32" fmla="*/ 94302 w 4802138"/>
                <a:gd name="connsiteY32" fmla="*/ 197403 h 585234"/>
                <a:gd name="connsiteX33" fmla="*/ 0 w 4802138"/>
                <a:gd name="connsiteY33" fmla="*/ 194878 h 58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02138" h="585234">
                  <a:moveTo>
                    <a:pt x="3617562" y="494068"/>
                  </a:moveTo>
                  <a:lnTo>
                    <a:pt x="3627717" y="495055"/>
                  </a:lnTo>
                  <a:lnTo>
                    <a:pt x="3622760" y="494653"/>
                  </a:lnTo>
                  <a:cubicBezTo>
                    <a:pt x="3617734" y="494160"/>
                    <a:pt x="3615549" y="493904"/>
                    <a:pt x="3617562" y="494068"/>
                  </a:cubicBezTo>
                  <a:close/>
                  <a:moveTo>
                    <a:pt x="0" y="0"/>
                  </a:moveTo>
                  <a:lnTo>
                    <a:pt x="306493" y="4025"/>
                  </a:lnTo>
                  <a:cubicBezTo>
                    <a:pt x="431629" y="5668"/>
                    <a:pt x="556712" y="8544"/>
                    <a:pt x="681584" y="16348"/>
                  </a:cubicBezTo>
                  <a:cubicBezTo>
                    <a:pt x="709849" y="18115"/>
                    <a:pt x="730964" y="48970"/>
                    <a:pt x="759222" y="50854"/>
                  </a:cubicBezTo>
                  <a:cubicBezTo>
                    <a:pt x="862550" y="57742"/>
                    <a:pt x="966256" y="45103"/>
                    <a:pt x="1069773" y="42227"/>
                  </a:cubicBezTo>
                  <a:cubicBezTo>
                    <a:pt x="1135909" y="47978"/>
                    <a:pt x="1202580" y="49301"/>
                    <a:pt x="1268181" y="59480"/>
                  </a:cubicBezTo>
                  <a:cubicBezTo>
                    <a:pt x="1487479" y="93509"/>
                    <a:pt x="1499224" y="118669"/>
                    <a:pt x="1656370" y="128491"/>
                  </a:cubicBezTo>
                  <a:cubicBezTo>
                    <a:pt x="1770388" y="135617"/>
                    <a:pt x="2268714" y="160202"/>
                    <a:pt x="2363735" y="162997"/>
                  </a:cubicBezTo>
                  <a:lnTo>
                    <a:pt x="3157365" y="180250"/>
                  </a:lnTo>
                  <a:lnTo>
                    <a:pt x="3562807" y="206129"/>
                  </a:lnTo>
                  <a:cubicBezTo>
                    <a:pt x="3574628" y="207056"/>
                    <a:pt x="3585458" y="214755"/>
                    <a:pt x="3597314" y="214755"/>
                  </a:cubicBezTo>
                  <a:cubicBezTo>
                    <a:pt x="3758365" y="214755"/>
                    <a:pt x="3919368" y="209004"/>
                    <a:pt x="4080392" y="206129"/>
                  </a:cubicBezTo>
                  <a:cubicBezTo>
                    <a:pt x="4195712" y="209246"/>
                    <a:pt x="4462085" y="210090"/>
                    <a:pt x="4597977" y="232008"/>
                  </a:cubicBezTo>
                  <a:cubicBezTo>
                    <a:pt x="4622232" y="235920"/>
                    <a:pt x="4642488" y="256072"/>
                    <a:pt x="4666989" y="257887"/>
                  </a:cubicBezTo>
                  <a:lnTo>
                    <a:pt x="4802138" y="262590"/>
                  </a:lnTo>
                  <a:lnTo>
                    <a:pt x="4802138" y="585234"/>
                  </a:lnTo>
                  <a:lnTo>
                    <a:pt x="4791737" y="584721"/>
                  </a:lnTo>
                  <a:cubicBezTo>
                    <a:pt x="3954189" y="541824"/>
                    <a:pt x="5048004" y="572484"/>
                    <a:pt x="4132150" y="551186"/>
                  </a:cubicBezTo>
                  <a:cubicBezTo>
                    <a:pt x="3820541" y="515231"/>
                    <a:pt x="3684612" y="500775"/>
                    <a:pt x="3637551" y="496010"/>
                  </a:cubicBezTo>
                  <a:lnTo>
                    <a:pt x="3627717" y="495055"/>
                  </a:lnTo>
                  <a:lnTo>
                    <a:pt x="3676161" y="498975"/>
                  </a:lnTo>
                  <a:cubicBezTo>
                    <a:pt x="3763888" y="504587"/>
                    <a:pt x="3859837" y="501724"/>
                    <a:pt x="3269510" y="395910"/>
                  </a:cubicBezTo>
                  <a:cubicBezTo>
                    <a:pt x="2925938" y="334326"/>
                    <a:pt x="2823519" y="337466"/>
                    <a:pt x="2527638" y="326899"/>
                  </a:cubicBezTo>
                  <a:cubicBezTo>
                    <a:pt x="2452876" y="321148"/>
                    <a:pt x="2378244" y="313329"/>
                    <a:pt x="2303350" y="309646"/>
                  </a:cubicBezTo>
                  <a:cubicBezTo>
                    <a:pt x="2202789" y="304700"/>
                    <a:pt x="2102040" y="304746"/>
                    <a:pt x="2001427" y="301020"/>
                  </a:cubicBezTo>
                  <a:cubicBezTo>
                    <a:pt x="1946755" y="298995"/>
                    <a:pt x="1892158" y="295269"/>
                    <a:pt x="1837525" y="292393"/>
                  </a:cubicBezTo>
                  <a:cubicBezTo>
                    <a:pt x="1742633" y="280891"/>
                    <a:pt x="1648085" y="266097"/>
                    <a:pt x="1552853" y="257887"/>
                  </a:cubicBezTo>
                  <a:cubicBezTo>
                    <a:pt x="750359" y="188707"/>
                    <a:pt x="1075230" y="265722"/>
                    <a:pt x="767848" y="188876"/>
                  </a:cubicBezTo>
                  <a:cubicBezTo>
                    <a:pt x="712981" y="189874"/>
                    <a:pt x="331601" y="200494"/>
                    <a:pt x="94302" y="197403"/>
                  </a:cubicBezTo>
                  <a:lnTo>
                    <a:pt x="0" y="194878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AC898866-B247-48CE-A4BA-230218273514}"/>
                </a:ext>
              </a:extLst>
            </p:cNvPr>
            <p:cNvSpPr/>
            <p:nvPr/>
          </p:nvSpPr>
          <p:spPr>
            <a:xfrm>
              <a:off x="7142288" y="2617798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9E0E195-BB48-4BD3-BC79-55F83FAE807C}"/>
                </a:ext>
              </a:extLst>
            </p:cNvPr>
            <p:cNvGrpSpPr/>
            <p:nvPr/>
          </p:nvGrpSpPr>
          <p:grpSpPr>
            <a:xfrm>
              <a:off x="7144700" y="2515418"/>
              <a:ext cx="395852" cy="129509"/>
              <a:chOff x="11532977" y="233581"/>
              <a:chExt cx="634164" cy="207477"/>
            </a:xfrm>
          </p:grpSpPr>
          <p:sp>
            <p:nvSpPr>
              <p:cNvPr id="220" name="Freeform 9">
                <a:extLst>
                  <a:ext uri="{FF2B5EF4-FFF2-40B4-BE49-F238E27FC236}">
                    <a16:creationId xmlns:a16="http://schemas.microsoft.com/office/drawing/2014/main" id="{B5CA9143-015A-4F1F-824C-029A3E2353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12">
                <a:extLst>
                  <a:ext uri="{FF2B5EF4-FFF2-40B4-BE49-F238E27FC236}">
                    <a16:creationId xmlns:a16="http://schemas.microsoft.com/office/drawing/2014/main" id="{63434D0E-D7D4-44C4-B3E2-FCC74A5374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3">
                <a:extLst>
                  <a:ext uri="{FF2B5EF4-FFF2-40B4-BE49-F238E27FC236}">
                    <a16:creationId xmlns:a16="http://schemas.microsoft.com/office/drawing/2014/main" id="{132313D5-1997-4128-ADAF-2080A7042E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6">
                <a:extLst>
                  <a:ext uri="{FF2B5EF4-FFF2-40B4-BE49-F238E27FC236}">
                    <a16:creationId xmlns:a16="http://schemas.microsoft.com/office/drawing/2014/main" id="{3413C48D-15B0-4D13-8404-9E353F71AD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33">
                <a:extLst>
                  <a:ext uri="{FF2B5EF4-FFF2-40B4-BE49-F238E27FC236}">
                    <a16:creationId xmlns:a16="http://schemas.microsoft.com/office/drawing/2014/main" id="{0AD19623-F294-4644-8FAF-CE0A0FA08A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34">
                <a:extLst>
                  <a:ext uri="{FF2B5EF4-FFF2-40B4-BE49-F238E27FC236}">
                    <a16:creationId xmlns:a16="http://schemas.microsoft.com/office/drawing/2014/main" id="{A866E97B-1817-4374-B85D-3972815FEE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35">
                <a:extLst>
                  <a:ext uri="{FF2B5EF4-FFF2-40B4-BE49-F238E27FC236}">
                    <a16:creationId xmlns:a16="http://schemas.microsoft.com/office/drawing/2014/main" id="{8AE0D68E-9145-497B-8C15-285DE3FC31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36">
                <a:extLst>
                  <a:ext uri="{FF2B5EF4-FFF2-40B4-BE49-F238E27FC236}">
                    <a16:creationId xmlns:a16="http://schemas.microsoft.com/office/drawing/2014/main" id="{74EA3132-0176-4E86-8427-5FBA07D53D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37">
                <a:extLst>
                  <a:ext uri="{FF2B5EF4-FFF2-40B4-BE49-F238E27FC236}">
                    <a16:creationId xmlns:a16="http://schemas.microsoft.com/office/drawing/2014/main" id="{CD9C2BF4-2E56-4574-A647-83B1B49A95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50">
                <a:extLst>
                  <a:ext uri="{FF2B5EF4-FFF2-40B4-BE49-F238E27FC236}">
                    <a16:creationId xmlns:a16="http://schemas.microsoft.com/office/drawing/2014/main" id="{24888E72-29E4-4206-91D6-808AF53DB2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51">
                <a:extLst>
                  <a:ext uri="{FF2B5EF4-FFF2-40B4-BE49-F238E27FC236}">
                    <a16:creationId xmlns:a16="http://schemas.microsoft.com/office/drawing/2014/main" id="{3AD22550-9C4B-41F7-BAC9-38ADF350E0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52">
                <a:extLst>
                  <a:ext uri="{FF2B5EF4-FFF2-40B4-BE49-F238E27FC236}">
                    <a16:creationId xmlns:a16="http://schemas.microsoft.com/office/drawing/2014/main" id="{74199760-1ABC-4B10-B5E0-DEF9B214E1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53">
                <a:extLst>
                  <a:ext uri="{FF2B5EF4-FFF2-40B4-BE49-F238E27FC236}">
                    <a16:creationId xmlns:a16="http://schemas.microsoft.com/office/drawing/2014/main" id="{95C3CD3C-BD2A-4990-BFD3-C1FAE04AC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54">
                <a:extLst>
                  <a:ext uri="{FF2B5EF4-FFF2-40B4-BE49-F238E27FC236}">
                    <a16:creationId xmlns:a16="http://schemas.microsoft.com/office/drawing/2014/main" id="{5D642AA6-497B-45B2-9241-885E398CAA5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55">
                <a:extLst>
                  <a:ext uri="{FF2B5EF4-FFF2-40B4-BE49-F238E27FC236}">
                    <a16:creationId xmlns:a16="http://schemas.microsoft.com/office/drawing/2014/main" id="{0927CDD7-4DDD-4AD7-B6EE-3B48FAFF2B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56">
                <a:extLst>
                  <a:ext uri="{FF2B5EF4-FFF2-40B4-BE49-F238E27FC236}">
                    <a16:creationId xmlns:a16="http://schemas.microsoft.com/office/drawing/2014/main" id="{E2B48B06-9E92-43AC-98A4-F4BBCBB2B8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57">
                <a:extLst>
                  <a:ext uri="{FF2B5EF4-FFF2-40B4-BE49-F238E27FC236}">
                    <a16:creationId xmlns:a16="http://schemas.microsoft.com/office/drawing/2014/main" id="{8D7D5EBB-486D-45C1-B6E2-95FAFADAA6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58">
                <a:extLst>
                  <a:ext uri="{FF2B5EF4-FFF2-40B4-BE49-F238E27FC236}">
                    <a16:creationId xmlns:a16="http://schemas.microsoft.com/office/drawing/2014/main" id="{941730ED-CAB0-4DC4-838E-E3A3D6904B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59">
                <a:extLst>
                  <a:ext uri="{FF2B5EF4-FFF2-40B4-BE49-F238E27FC236}">
                    <a16:creationId xmlns:a16="http://schemas.microsoft.com/office/drawing/2014/main" id="{F6D47174-95CF-4A29-BE3D-1E81B7D83D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62">
                <a:extLst>
                  <a:ext uri="{FF2B5EF4-FFF2-40B4-BE49-F238E27FC236}">
                    <a16:creationId xmlns:a16="http://schemas.microsoft.com/office/drawing/2014/main" id="{2163826F-B7B7-4FFE-94DA-A80D949670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63">
                <a:extLst>
                  <a:ext uri="{FF2B5EF4-FFF2-40B4-BE49-F238E27FC236}">
                    <a16:creationId xmlns:a16="http://schemas.microsoft.com/office/drawing/2014/main" id="{784496F7-6EFC-4E51-8055-13D0C069C7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64">
                <a:extLst>
                  <a:ext uri="{FF2B5EF4-FFF2-40B4-BE49-F238E27FC236}">
                    <a16:creationId xmlns:a16="http://schemas.microsoft.com/office/drawing/2014/main" id="{1A8655DF-423D-402B-A81C-7CE8DDFA6CE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65">
                <a:extLst>
                  <a:ext uri="{FF2B5EF4-FFF2-40B4-BE49-F238E27FC236}">
                    <a16:creationId xmlns:a16="http://schemas.microsoft.com/office/drawing/2014/main" id="{F651C060-7AA1-4137-B3B7-D4F8F25E01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66">
                <a:extLst>
                  <a:ext uri="{FF2B5EF4-FFF2-40B4-BE49-F238E27FC236}">
                    <a16:creationId xmlns:a16="http://schemas.microsoft.com/office/drawing/2014/main" id="{3BB7C0CB-36C9-4AEF-BDEA-770BB257E6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67">
                <a:extLst>
                  <a:ext uri="{FF2B5EF4-FFF2-40B4-BE49-F238E27FC236}">
                    <a16:creationId xmlns:a16="http://schemas.microsoft.com/office/drawing/2014/main" id="{4B258AE7-7076-40D0-B707-8F20C43792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69">
                <a:extLst>
                  <a:ext uri="{FF2B5EF4-FFF2-40B4-BE49-F238E27FC236}">
                    <a16:creationId xmlns:a16="http://schemas.microsoft.com/office/drawing/2014/main" id="{962F3C74-3958-456A-B844-A297393AF1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6CEB1E-E0ED-424D-901E-BD62EA7CC380}"/>
                </a:ext>
              </a:extLst>
            </p:cNvPr>
            <p:cNvSpPr/>
            <p:nvPr/>
          </p:nvSpPr>
          <p:spPr>
            <a:xfrm>
              <a:off x="4592947" y="3187479"/>
              <a:ext cx="3006106" cy="998428"/>
            </a:xfrm>
            <a:custGeom>
              <a:avLst/>
              <a:gdLst>
                <a:gd name="connsiteX0" fmla="*/ 0 w 4815855"/>
                <a:gd name="connsiteY0" fmla="*/ 0 h 3081628"/>
                <a:gd name="connsiteX1" fmla="*/ 4815855 w 4815855"/>
                <a:gd name="connsiteY1" fmla="*/ 0 h 3081628"/>
                <a:gd name="connsiteX2" fmla="*/ 4815855 w 4815855"/>
                <a:gd name="connsiteY2" fmla="*/ 3081628 h 3081628"/>
                <a:gd name="connsiteX3" fmla="*/ 0 w 4815855"/>
                <a:gd name="connsiteY3" fmla="*/ 3081628 h 3081628"/>
                <a:gd name="connsiteX4" fmla="*/ 0 w 4815855"/>
                <a:gd name="connsiteY4" fmla="*/ 0 h 3081628"/>
                <a:gd name="connsiteX0" fmla="*/ 0 w 4815855"/>
                <a:gd name="connsiteY0" fmla="*/ 0 h 3154653"/>
                <a:gd name="connsiteX1" fmla="*/ 4815855 w 4815855"/>
                <a:gd name="connsiteY1" fmla="*/ 73025 h 3154653"/>
                <a:gd name="connsiteX2" fmla="*/ 4815855 w 4815855"/>
                <a:gd name="connsiteY2" fmla="*/ 3154653 h 3154653"/>
                <a:gd name="connsiteX3" fmla="*/ 0 w 4815855"/>
                <a:gd name="connsiteY3" fmla="*/ 3154653 h 3154653"/>
                <a:gd name="connsiteX4" fmla="*/ 0 w 4815855"/>
                <a:gd name="connsiteY4" fmla="*/ 0 h 3154653"/>
                <a:gd name="connsiteX0" fmla="*/ 0 w 4815855"/>
                <a:gd name="connsiteY0" fmla="*/ 0 h 3202278"/>
                <a:gd name="connsiteX1" fmla="*/ 4815855 w 4815855"/>
                <a:gd name="connsiteY1" fmla="*/ 120650 h 3202278"/>
                <a:gd name="connsiteX2" fmla="*/ 4815855 w 4815855"/>
                <a:gd name="connsiteY2" fmla="*/ 3202278 h 3202278"/>
                <a:gd name="connsiteX3" fmla="*/ 0 w 4815855"/>
                <a:gd name="connsiteY3" fmla="*/ 3202278 h 3202278"/>
                <a:gd name="connsiteX4" fmla="*/ 0 w 4815855"/>
                <a:gd name="connsiteY4" fmla="*/ 0 h 32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855" h="3202278">
                  <a:moveTo>
                    <a:pt x="0" y="0"/>
                  </a:moveTo>
                  <a:lnTo>
                    <a:pt x="4815855" y="120650"/>
                  </a:lnTo>
                  <a:lnTo>
                    <a:pt x="4815855" y="3202278"/>
                  </a:lnTo>
                  <a:lnTo>
                    <a:pt x="0" y="3202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840835BF-2AF5-4CC1-96EA-379BD5306BA0}"/>
                </a:ext>
              </a:extLst>
            </p:cNvPr>
            <p:cNvSpPr/>
            <p:nvPr/>
          </p:nvSpPr>
          <p:spPr>
            <a:xfrm>
              <a:off x="6280608" y="2425527"/>
              <a:ext cx="197991" cy="168793"/>
            </a:xfrm>
            <a:custGeom>
              <a:avLst/>
              <a:gdLst>
                <a:gd name="connsiteX0" fmla="*/ 757021 w 1096060"/>
                <a:gd name="connsiteY0" fmla="*/ 0 h 934420"/>
                <a:gd name="connsiteX1" fmla="*/ 846891 w 1096060"/>
                <a:gd name="connsiteY1" fmla="*/ 48780 h 934420"/>
                <a:gd name="connsiteX2" fmla="*/ 1096060 w 1096060"/>
                <a:gd name="connsiteY2" fmla="*/ 517411 h 934420"/>
                <a:gd name="connsiteX3" fmla="*/ 930532 w 1096060"/>
                <a:gd name="connsiteY3" fmla="*/ 917033 h 934420"/>
                <a:gd name="connsiteX4" fmla="*/ 909458 w 1096060"/>
                <a:gd name="connsiteY4" fmla="*/ 934420 h 934420"/>
                <a:gd name="connsiteX5" fmla="*/ 149653 w 1096060"/>
                <a:gd name="connsiteY5" fmla="*/ 934420 h 934420"/>
                <a:gd name="connsiteX6" fmla="*/ 94813 w 1096060"/>
                <a:gd name="connsiteY6" fmla="*/ 876899 h 934420"/>
                <a:gd name="connsiteX7" fmla="*/ 10173 w 1096060"/>
                <a:gd name="connsiteY7" fmla="*/ 737393 h 934420"/>
                <a:gd name="connsiteX8" fmla="*/ 0 w 1096060"/>
                <a:gd name="connsiteY8" fmla="*/ 704623 h 934420"/>
                <a:gd name="connsiteX9" fmla="*/ 6128 w 1096060"/>
                <a:gd name="connsiteY9" fmla="*/ 707949 h 934420"/>
                <a:gd name="connsiteX10" fmla="*/ 226110 w 1096060"/>
                <a:gd name="connsiteY10" fmla="*/ 752361 h 934420"/>
                <a:gd name="connsiteX11" fmla="*/ 791260 w 1096060"/>
                <a:gd name="connsiteY11" fmla="*/ 187211 h 934420"/>
                <a:gd name="connsiteX12" fmla="*/ 779778 w 1096060"/>
                <a:gd name="connsiteY12" fmla="*/ 73314 h 93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060" h="934420">
                  <a:moveTo>
                    <a:pt x="757021" y="0"/>
                  </a:moveTo>
                  <a:lnTo>
                    <a:pt x="846891" y="48780"/>
                  </a:lnTo>
                  <a:cubicBezTo>
                    <a:pt x="997222" y="150341"/>
                    <a:pt x="1096060" y="322334"/>
                    <a:pt x="1096060" y="517411"/>
                  </a:cubicBezTo>
                  <a:cubicBezTo>
                    <a:pt x="1096060" y="673473"/>
                    <a:pt x="1032804" y="814761"/>
                    <a:pt x="930532" y="917033"/>
                  </a:cubicBezTo>
                  <a:lnTo>
                    <a:pt x="909458" y="934420"/>
                  </a:lnTo>
                  <a:lnTo>
                    <a:pt x="149653" y="934420"/>
                  </a:lnTo>
                  <a:lnTo>
                    <a:pt x="94813" y="876899"/>
                  </a:lnTo>
                  <a:cubicBezTo>
                    <a:pt x="60261" y="835031"/>
                    <a:pt x="31622" y="788103"/>
                    <a:pt x="10173" y="737393"/>
                  </a:cubicBezTo>
                  <a:lnTo>
                    <a:pt x="0" y="704623"/>
                  </a:lnTo>
                  <a:lnTo>
                    <a:pt x="6128" y="707949"/>
                  </a:lnTo>
                  <a:cubicBezTo>
                    <a:pt x="73742" y="736547"/>
                    <a:pt x="148079" y="752361"/>
                    <a:pt x="226110" y="752361"/>
                  </a:cubicBezTo>
                  <a:cubicBezTo>
                    <a:pt x="538234" y="752361"/>
                    <a:pt x="791260" y="499335"/>
                    <a:pt x="791260" y="187211"/>
                  </a:cubicBezTo>
                  <a:cubicBezTo>
                    <a:pt x="791260" y="148196"/>
                    <a:pt x="787307" y="110104"/>
                    <a:pt x="779778" y="733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F2A453B6-5E34-47BB-81C0-FCAE04595E92}"/>
                </a:ext>
              </a:extLst>
            </p:cNvPr>
            <p:cNvGrpSpPr/>
            <p:nvPr/>
          </p:nvGrpSpPr>
          <p:grpSpPr>
            <a:xfrm>
              <a:off x="6233359" y="2587821"/>
              <a:ext cx="284685" cy="83633"/>
              <a:chOff x="4347230" y="475246"/>
              <a:chExt cx="1190580" cy="349760"/>
            </a:xfrm>
            <a:solidFill>
              <a:schemeClr val="bg1">
                <a:alpha val="35000"/>
              </a:schemeClr>
            </a:solidFill>
          </p:grpSpPr>
          <p:sp>
            <p:nvSpPr>
              <p:cNvPr id="260" name="자유형: 도형 259">
                <a:extLst>
                  <a:ext uri="{FF2B5EF4-FFF2-40B4-BE49-F238E27FC236}">
                    <a16:creationId xmlns:a16="http://schemas.microsoft.com/office/drawing/2014/main" id="{235497FB-9CC3-4B3E-961C-007FEFB44882}"/>
                  </a:ext>
                </a:extLst>
              </p:cNvPr>
              <p:cNvSpPr/>
              <p:nvPr/>
            </p:nvSpPr>
            <p:spPr>
              <a:xfrm>
                <a:off x="4347230" y="475246"/>
                <a:ext cx="1190580" cy="248761"/>
              </a:xfrm>
              <a:custGeom>
                <a:avLst/>
                <a:gdLst>
                  <a:gd name="connsiteX0" fmla="*/ 936580 w 1190580"/>
                  <a:gd name="connsiteY0" fmla="*/ 0 h 248761"/>
                  <a:gd name="connsiteX1" fmla="*/ 936580 w 1190580"/>
                  <a:gd name="connsiteY1" fmla="*/ 0 h 248761"/>
                  <a:gd name="connsiteX2" fmla="*/ 561930 w 1190580"/>
                  <a:gd name="connsiteY2" fmla="*/ 12700 h 248761"/>
                  <a:gd name="connsiteX3" fmla="*/ 47580 w 1190580"/>
                  <a:gd name="connsiteY3" fmla="*/ 25400 h 248761"/>
                  <a:gd name="connsiteX4" fmla="*/ 3130 w 1190580"/>
                  <a:gd name="connsiteY4" fmla="*/ 38100 h 248761"/>
                  <a:gd name="connsiteX5" fmla="*/ 98380 w 1190580"/>
                  <a:gd name="connsiteY5" fmla="*/ 31750 h 248761"/>
                  <a:gd name="connsiteX6" fmla="*/ 193630 w 1190580"/>
                  <a:gd name="connsiteY6" fmla="*/ 44450 h 248761"/>
                  <a:gd name="connsiteX7" fmla="*/ 295230 w 1190580"/>
                  <a:gd name="connsiteY7" fmla="*/ 50800 h 248761"/>
                  <a:gd name="connsiteX8" fmla="*/ 263480 w 1190580"/>
                  <a:gd name="connsiteY8" fmla="*/ 76200 h 248761"/>
                  <a:gd name="connsiteX9" fmla="*/ 155530 w 1190580"/>
                  <a:gd name="connsiteY9" fmla="*/ 88900 h 248761"/>
                  <a:gd name="connsiteX10" fmla="*/ 130130 w 1190580"/>
                  <a:gd name="connsiteY10" fmla="*/ 101600 h 248761"/>
                  <a:gd name="connsiteX11" fmla="*/ 212680 w 1190580"/>
                  <a:gd name="connsiteY11" fmla="*/ 107950 h 248761"/>
                  <a:gd name="connsiteX12" fmla="*/ 250780 w 1190580"/>
                  <a:gd name="connsiteY12" fmla="*/ 127000 h 248761"/>
                  <a:gd name="connsiteX13" fmla="*/ 295230 w 1190580"/>
                  <a:gd name="connsiteY13" fmla="*/ 146050 h 248761"/>
                  <a:gd name="connsiteX14" fmla="*/ 358730 w 1190580"/>
                  <a:gd name="connsiteY14" fmla="*/ 158750 h 248761"/>
                  <a:gd name="connsiteX15" fmla="*/ 428580 w 1190580"/>
                  <a:gd name="connsiteY15" fmla="*/ 152400 h 248761"/>
                  <a:gd name="connsiteX16" fmla="*/ 460330 w 1190580"/>
                  <a:gd name="connsiteY16" fmla="*/ 158750 h 248761"/>
                  <a:gd name="connsiteX17" fmla="*/ 447630 w 1190580"/>
                  <a:gd name="connsiteY17" fmla="*/ 196850 h 248761"/>
                  <a:gd name="connsiteX18" fmla="*/ 320630 w 1190580"/>
                  <a:gd name="connsiteY18" fmla="*/ 209550 h 248761"/>
                  <a:gd name="connsiteX19" fmla="*/ 314280 w 1190580"/>
                  <a:gd name="connsiteY19" fmla="*/ 228600 h 248761"/>
                  <a:gd name="connsiteX20" fmla="*/ 320630 w 1190580"/>
                  <a:gd name="connsiteY20" fmla="*/ 247650 h 248761"/>
                  <a:gd name="connsiteX21" fmla="*/ 498430 w 1190580"/>
                  <a:gd name="connsiteY21" fmla="*/ 241300 h 248761"/>
                  <a:gd name="connsiteX22" fmla="*/ 796880 w 1190580"/>
                  <a:gd name="connsiteY22" fmla="*/ 222250 h 248761"/>
                  <a:gd name="connsiteX23" fmla="*/ 1025480 w 1190580"/>
                  <a:gd name="connsiteY23" fmla="*/ 209550 h 248761"/>
                  <a:gd name="connsiteX24" fmla="*/ 1114380 w 1190580"/>
                  <a:gd name="connsiteY24" fmla="*/ 215900 h 248761"/>
                  <a:gd name="connsiteX25" fmla="*/ 1146130 w 1190580"/>
                  <a:gd name="connsiteY25" fmla="*/ 228600 h 248761"/>
                  <a:gd name="connsiteX26" fmla="*/ 1190580 w 1190580"/>
                  <a:gd name="connsiteY26" fmla="*/ 209550 h 248761"/>
                  <a:gd name="connsiteX27" fmla="*/ 1177880 w 1190580"/>
                  <a:gd name="connsiteY27" fmla="*/ 190500 h 248761"/>
                  <a:gd name="connsiteX28" fmla="*/ 949280 w 1190580"/>
                  <a:gd name="connsiteY28" fmla="*/ 158750 h 248761"/>
                  <a:gd name="connsiteX29" fmla="*/ 841330 w 1190580"/>
                  <a:gd name="connsiteY29" fmla="*/ 120650 h 248761"/>
                  <a:gd name="connsiteX30" fmla="*/ 923880 w 1190580"/>
                  <a:gd name="connsiteY30" fmla="*/ 95250 h 248761"/>
                  <a:gd name="connsiteX31" fmla="*/ 904830 w 1190580"/>
                  <a:gd name="connsiteY31" fmla="*/ 76200 h 248761"/>
                  <a:gd name="connsiteX32" fmla="*/ 866730 w 1190580"/>
                  <a:gd name="connsiteY32" fmla="*/ 69850 h 248761"/>
                  <a:gd name="connsiteX33" fmla="*/ 796880 w 1190580"/>
                  <a:gd name="connsiteY33" fmla="*/ 50800 h 248761"/>
                  <a:gd name="connsiteX34" fmla="*/ 847680 w 1190580"/>
                  <a:gd name="connsiteY34" fmla="*/ 38100 h 248761"/>
                  <a:gd name="connsiteX35" fmla="*/ 917530 w 1190580"/>
                  <a:gd name="connsiteY35" fmla="*/ 25400 h 248761"/>
                  <a:gd name="connsiteX36" fmla="*/ 936580 w 1190580"/>
                  <a:gd name="connsiteY36" fmla="*/ 0 h 248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190580" h="248761">
                    <a:moveTo>
                      <a:pt x="936580" y="0"/>
                    </a:moveTo>
                    <a:lnTo>
                      <a:pt x="936580" y="0"/>
                    </a:lnTo>
                    <a:lnTo>
                      <a:pt x="561930" y="12700"/>
                    </a:lnTo>
                    <a:lnTo>
                      <a:pt x="47580" y="25400"/>
                    </a:lnTo>
                    <a:cubicBezTo>
                      <a:pt x="32763" y="29633"/>
                      <a:pt x="-12161" y="36189"/>
                      <a:pt x="3130" y="38100"/>
                    </a:cubicBezTo>
                    <a:cubicBezTo>
                      <a:pt x="34705" y="42047"/>
                      <a:pt x="66560" y="31750"/>
                      <a:pt x="98380" y="31750"/>
                    </a:cubicBezTo>
                    <a:cubicBezTo>
                      <a:pt x="153557" y="31750"/>
                      <a:pt x="146544" y="40169"/>
                      <a:pt x="193630" y="44450"/>
                    </a:cubicBezTo>
                    <a:cubicBezTo>
                      <a:pt x="227423" y="47522"/>
                      <a:pt x="261363" y="48683"/>
                      <a:pt x="295230" y="50800"/>
                    </a:cubicBezTo>
                    <a:cubicBezTo>
                      <a:pt x="324506" y="60559"/>
                      <a:pt x="339273" y="61041"/>
                      <a:pt x="263480" y="76200"/>
                    </a:cubicBezTo>
                    <a:cubicBezTo>
                      <a:pt x="227952" y="83306"/>
                      <a:pt x="191513" y="84667"/>
                      <a:pt x="155530" y="88900"/>
                    </a:cubicBezTo>
                    <a:cubicBezTo>
                      <a:pt x="147063" y="93133"/>
                      <a:pt x="121150" y="98607"/>
                      <a:pt x="130130" y="101600"/>
                    </a:cubicBezTo>
                    <a:cubicBezTo>
                      <a:pt x="156312" y="110327"/>
                      <a:pt x="185674" y="102265"/>
                      <a:pt x="212680" y="107950"/>
                    </a:cubicBezTo>
                    <a:cubicBezTo>
                      <a:pt x="226574" y="110875"/>
                      <a:pt x="237888" y="121050"/>
                      <a:pt x="250780" y="127000"/>
                    </a:cubicBezTo>
                    <a:cubicBezTo>
                      <a:pt x="265416" y="133755"/>
                      <a:pt x="279765" y="141501"/>
                      <a:pt x="295230" y="146050"/>
                    </a:cubicBezTo>
                    <a:cubicBezTo>
                      <a:pt x="315939" y="152141"/>
                      <a:pt x="358730" y="158750"/>
                      <a:pt x="358730" y="158750"/>
                    </a:cubicBezTo>
                    <a:cubicBezTo>
                      <a:pt x="382013" y="156633"/>
                      <a:pt x="405201" y="152400"/>
                      <a:pt x="428580" y="152400"/>
                    </a:cubicBezTo>
                    <a:cubicBezTo>
                      <a:pt x="439373" y="152400"/>
                      <a:pt x="456078" y="148830"/>
                      <a:pt x="460330" y="158750"/>
                    </a:cubicBezTo>
                    <a:cubicBezTo>
                      <a:pt x="465603" y="171055"/>
                      <a:pt x="460211" y="192275"/>
                      <a:pt x="447630" y="196850"/>
                    </a:cubicBezTo>
                    <a:cubicBezTo>
                      <a:pt x="407647" y="211389"/>
                      <a:pt x="362963" y="205317"/>
                      <a:pt x="320630" y="209550"/>
                    </a:cubicBezTo>
                    <a:cubicBezTo>
                      <a:pt x="318513" y="215900"/>
                      <a:pt x="314280" y="221907"/>
                      <a:pt x="314280" y="228600"/>
                    </a:cubicBezTo>
                    <a:cubicBezTo>
                      <a:pt x="314280" y="235293"/>
                      <a:pt x="313952" y="247189"/>
                      <a:pt x="320630" y="247650"/>
                    </a:cubicBezTo>
                    <a:cubicBezTo>
                      <a:pt x="379794" y="251730"/>
                      <a:pt x="439163" y="243417"/>
                      <a:pt x="498430" y="241300"/>
                    </a:cubicBezTo>
                    <a:cubicBezTo>
                      <a:pt x="608446" y="204628"/>
                      <a:pt x="475683" y="246957"/>
                      <a:pt x="796880" y="222250"/>
                    </a:cubicBezTo>
                    <a:cubicBezTo>
                      <a:pt x="928016" y="212163"/>
                      <a:pt x="851858" y="217099"/>
                      <a:pt x="1025480" y="209550"/>
                    </a:cubicBezTo>
                    <a:cubicBezTo>
                      <a:pt x="1055113" y="211667"/>
                      <a:pt x="1085035" y="211267"/>
                      <a:pt x="1114380" y="215900"/>
                    </a:cubicBezTo>
                    <a:cubicBezTo>
                      <a:pt x="1125639" y="217678"/>
                      <a:pt x="1134771" y="229547"/>
                      <a:pt x="1146130" y="228600"/>
                    </a:cubicBezTo>
                    <a:cubicBezTo>
                      <a:pt x="1162194" y="227261"/>
                      <a:pt x="1175763" y="215900"/>
                      <a:pt x="1190580" y="209550"/>
                    </a:cubicBezTo>
                    <a:cubicBezTo>
                      <a:pt x="1186347" y="203200"/>
                      <a:pt x="1182847" y="196294"/>
                      <a:pt x="1177880" y="190500"/>
                    </a:cubicBezTo>
                    <a:cubicBezTo>
                      <a:pt x="1115324" y="117518"/>
                      <a:pt x="1103537" y="163571"/>
                      <a:pt x="949280" y="158750"/>
                    </a:cubicBezTo>
                    <a:cubicBezTo>
                      <a:pt x="861106" y="136707"/>
                      <a:pt x="895531" y="153170"/>
                      <a:pt x="841330" y="120650"/>
                    </a:cubicBezTo>
                    <a:cubicBezTo>
                      <a:pt x="868847" y="112183"/>
                      <a:pt x="944237" y="115607"/>
                      <a:pt x="923880" y="95250"/>
                    </a:cubicBezTo>
                    <a:cubicBezTo>
                      <a:pt x="917530" y="88900"/>
                      <a:pt x="913036" y="79847"/>
                      <a:pt x="904830" y="76200"/>
                    </a:cubicBezTo>
                    <a:cubicBezTo>
                      <a:pt x="893065" y="70971"/>
                      <a:pt x="879355" y="72375"/>
                      <a:pt x="866730" y="69850"/>
                    </a:cubicBezTo>
                    <a:cubicBezTo>
                      <a:pt x="849918" y="66488"/>
                      <a:pt x="808162" y="54023"/>
                      <a:pt x="796880" y="50800"/>
                    </a:cubicBezTo>
                    <a:cubicBezTo>
                      <a:pt x="813813" y="46567"/>
                      <a:pt x="830524" y="41317"/>
                      <a:pt x="847680" y="38100"/>
                    </a:cubicBezTo>
                    <a:cubicBezTo>
                      <a:pt x="855745" y="36588"/>
                      <a:pt x="901658" y="34923"/>
                      <a:pt x="917530" y="25400"/>
                    </a:cubicBezTo>
                    <a:cubicBezTo>
                      <a:pt x="922664" y="22320"/>
                      <a:pt x="925997" y="16933"/>
                      <a:pt x="9365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자유형: 도형 260">
                <a:extLst>
                  <a:ext uri="{FF2B5EF4-FFF2-40B4-BE49-F238E27FC236}">
                    <a16:creationId xmlns:a16="http://schemas.microsoft.com/office/drawing/2014/main" id="{AA56F4AA-CD6B-4DA9-BA00-62B647460A9B}"/>
                  </a:ext>
                </a:extLst>
              </p:cNvPr>
              <p:cNvSpPr/>
              <p:nvPr/>
            </p:nvSpPr>
            <p:spPr>
              <a:xfrm>
                <a:off x="4849730" y="715937"/>
                <a:ext cx="611880" cy="109069"/>
              </a:xfrm>
              <a:custGeom>
                <a:avLst/>
                <a:gdLst>
                  <a:gd name="connsiteX0" fmla="*/ 611880 w 611880"/>
                  <a:gd name="connsiteY0" fmla="*/ 19659 h 109069"/>
                  <a:gd name="connsiteX1" fmla="*/ 611880 w 611880"/>
                  <a:gd name="connsiteY1" fmla="*/ 19659 h 109069"/>
                  <a:gd name="connsiteX2" fmla="*/ 548380 w 611880"/>
                  <a:gd name="connsiteY2" fmla="*/ 609 h 109069"/>
                  <a:gd name="connsiteX3" fmla="*/ 465830 w 611880"/>
                  <a:gd name="connsiteY3" fmla="*/ 6959 h 109069"/>
                  <a:gd name="connsiteX4" fmla="*/ 383280 w 611880"/>
                  <a:gd name="connsiteY4" fmla="*/ 26009 h 109069"/>
                  <a:gd name="connsiteX5" fmla="*/ 332480 w 611880"/>
                  <a:gd name="connsiteY5" fmla="*/ 38709 h 109069"/>
                  <a:gd name="connsiteX6" fmla="*/ 313430 w 611880"/>
                  <a:gd name="connsiteY6" fmla="*/ 51409 h 109069"/>
                  <a:gd name="connsiteX7" fmla="*/ 141980 w 611880"/>
                  <a:gd name="connsiteY7" fmla="*/ 32359 h 109069"/>
                  <a:gd name="connsiteX8" fmla="*/ 59430 w 611880"/>
                  <a:gd name="connsiteY8" fmla="*/ 26009 h 109069"/>
                  <a:gd name="connsiteX9" fmla="*/ 2280 w 611880"/>
                  <a:gd name="connsiteY9" fmla="*/ 32359 h 109069"/>
                  <a:gd name="connsiteX10" fmla="*/ 8630 w 611880"/>
                  <a:gd name="connsiteY10" fmla="*/ 51409 h 109069"/>
                  <a:gd name="connsiteX11" fmla="*/ 34030 w 611880"/>
                  <a:gd name="connsiteY11" fmla="*/ 57759 h 109069"/>
                  <a:gd name="connsiteX12" fmla="*/ 141980 w 611880"/>
                  <a:gd name="connsiteY12" fmla="*/ 64109 h 109069"/>
                  <a:gd name="connsiteX13" fmla="*/ 154680 w 611880"/>
                  <a:gd name="connsiteY13" fmla="*/ 83159 h 109069"/>
                  <a:gd name="connsiteX14" fmla="*/ 116580 w 611880"/>
                  <a:gd name="connsiteY14" fmla="*/ 95859 h 109069"/>
                  <a:gd name="connsiteX15" fmla="*/ 21330 w 611880"/>
                  <a:gd name="connsiteY15" fmla="*/ 102209 h 109069"/>
                  <a:gd name="connsiteX16" fmla="*/ 192780 w 611880"/>
                  <a:gd name="connsiteY16" fmla="*/ 102209 h 109069"/>
                  <a:gd name="connsiteX17" fmla="*/ 288030 w 611880"/>
                  <a:gd name="connsiteY17" fmla="*/ 108559 h 109069"/>
                  <a:gd name="connsiteX18" fmla="*/ 345180 w 611880"/>
                  <a:gd name="connsiteY18" fmla="*/ 102209 h 109069"/>
                  <a:gd name="connsiteX19" fmla="*/ 370580 w 611880"/>
                  <a:gd name="connsiteY19" fmla="*/ 64109 h 109069"/>
                  <a:gd name="connsiteX20" fmla="*/ 395980 w 611880"/>
                  <a:gd name="connsiteY20" fmla="*/ 51409 h 109069"/>
                  <a:gd name="connsiteX21" fmla="*/ 465830 w 611880"/>
                  <a:gd name="connsiteY21" fmla="*/ 38709 h 109069"/>
                  <a:gd name="connsiteX22" fmla="*/ 611880 w 611880"/>
                  <a:gd name="connsiteY22" fmla="*/ 19659 h 10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11880" h="109069">
                    <a:moveTo>
                      <a:pt x="611880" y="19659"/>
                    </a:moveTo>
                    <a:lnTo>
                      <a:pt x="611880" y="19659"/>
                    </a:lnTo>
                    <a:cubicBezTo>
                      <a:pt x="590713" y="13309"/>
                      <a:pt x="570396" y="2523"/>
                      <a:pt x="548380" y="609"/>
                    </a:cubicBezTo>
                    <a:cubicBezTo>
                      <a:pt x="520886" y="-1782"/>
                      <a:pt x="493196" y="3390"/>
                      <a:pt x="465830" y="6959"/>
                    </a:cubicBezTo>
                    <a:cubicBezTo>
                      <a:pt x="375725" y="18712"/>
                      <a:pt x="429023" y="13534"/>
                      <a:pt x="383280" y="26009"/>
                    </a:cubicBezTo>
                    <a:cubicBezTo>
                      <a:pt x="366441" y="30602"/>
                      <a:pt x="349413" y="34476"/>
                      <a:pt x="332480" y="38709"/>
                    </a:cubicBezTo>
                    <a:cubicBezTo>
                      <a:pt x="326130" y="42942"/>
                      <a:pt x="321052" y="51028"/>
                      <a:pt x="313430" y="51409"/>
                    </a:cubicBezTo>
                    <a:cubicBezTo>
                      <a:pt x="198397" y="57161"/>
                      <a:pt x="232163" y="44122"/>
                      <a:pt x="141980" y="32359"/>
                    </a:cubicBezTo>
                    <a:cubicBezTo>
                      <a:pt x="114614" y="28790"/>
                      <a:pt x="86947" y="28126"/>
                      <a:pt x="59430" y="26009"/>
                    </a:cubicBezTo>
                    <a:cubicBezTo>
                      <a:pt x="40380" y="28126"/>
                      <a:pt x="19424" y="23787"/>
                      <a:pt x="2280" y="32359"/>
                    </a:cubicBezTo>
                    <a:cubicBezTo>
                      <a:pt x="-3707" y="35352"/>
                      <a:pt x="3403" y="47228"/>
                      <a:pt x="8630" y="51409"/>
                    </a:cubicBezTo>
                    <a:cubicBezTo>
                      <a:pt x="15445" y="56861"/>
                      <a:pt x="25342" y="56932"/>
                      <a:pt x="34030" y="57759"/>
                    </a:cubicBezTo>
                    <a:cubicBezTo>
                      <a:pt x="69913" y="61176"/>
                      <a:pt x="105997" y="61992"/>
                      <a:pt x="141980" y="64109"/>
                    </a:cubicBezTo>
                    <a:cubicBezTo>
                      <a:pt x="146213" y="70459"/>
                      <a:pt x="159448" y="77200"/>
                      <a:pt x="154680" y="83159"/>
                    </a:cubicBezTo>
                    <a:cubicBezTo>
                      <a:pt x="146317" y="93612"/>
                      <a:pt x="129832" y="93966"/>
                      <a:pt x="116580" y="95859"/>
                    </a:cubicBezTo>
                    <a:cubicBezTo>
                      <a:pt x="85079" y="100359"/>
                      <a:pt x="53080" y="100092"/>
                      <a:pt x="21330" y="102209"/>
                    </a:cubicBezTo>
                    <a:cubicBezTo>
                      <a:pt x="206573" y="117646"/>
                      <a:pt x="-24447" y="102209"/>
                      <a:pt x="192780" y="102209"/>
                    </a:cubicBezTo>
                    <a:cubicBezTo>
                      <a:pt x="224600" y="102209"/>
                      <a:pt x="256280" y="106442"/>
                      <a:pt x="288030" y="108559"/>
                    </a:cubicBezTo>
                    <a:cubicBezTo>
                      <a:pt x="307080" y="106442"/>
                      <a:pt x="328304" y="111296"/>
                      <a:pt x="345180" y="102209"/>
                    </a:cubicBezTo>
                    <a:cubicBezTo>
                      <a:pt x="358619" y="94973"/>
                      <a:pt x="356928" y="70935"/>
                      <a:pt x="370580" y="64109"/>
                    </a:cubicBezTo>
                    <a:cubicBezTo>
                      <a:pt x="379047" y="59876"/>
                      <a:pt x="387117" y="54733"/>
                      <a:pt x="395980" y="51409"/>
                    </a:cubicBezTo>
                    <a:cubicBezTo>
                      <a:pt x="412179" y="45335"/>
                      <a:pt x="453423" y="39595"/>
                      <a:pt x="465830" y="38709"/>
                    </a:cubicBezTo>
                    <a:cubicBezTo>
                      <a:pt x="510217" y="35538"/>
                      <a:pt x="587538" y="22834"/>
                      <a:pt x="611880" y="196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자유형: 도형 261">
                <a:extLst>
                  <a:ext uri="{FF2B5EF4-FFF2-40B4-BE49-F238E27FC236}">
                    <a16:creationId xmlns:a16="http://schemas.microsoft.com/office/drawing/2014/main" id="{98942142-56E7-42B6-BF53-C7039735BBCD}"/>
                  </a:ext>
                </a:extLst>
              </p:cNvPr>
              <p:cNvSpPr/>
              <p:nvPr/>
            </p:nvSpPr>
            <p:spPr>
              <a:xfrm>
                <a:off x="5271110" y="481596"/>
                <a:ext cx="250066" cy="69850"/>
              </a:xfrm>
              <a:custGeom>
                <a:avLst/>
                <a:gdLst>
                  <a:gd name="connsiteX0" fmla="*/ 228600 w 250066"/>
                  <a:gd name="connsiteY0" fmla="*/ 0 h 69850"/>
                  <a:gd name="connsiteX1" fmla="*/ 228600 w 250066"/>
                  <a:gd name="connsiteY1" fmla="*/ 0 h 69850"/>
                  <a:gd name="connsiteX2" fmla="*/ 165100 w 250066"/>
                  <a:gd name="connsiteY2" fmla="*/ 12700 h 69850"/>
                  <a:gd name="connsiteX3" fmla="*/ 69850 w 250066"/>
                  <a:gd name="connsiteY3" fmla="*/ 38100 h 69850"/>
                  <a:gd name="connsiteX4" fmla="*/ 50800 w 250066"/>
                  <a:gd name="connsiteY4" fmla="*/ 31750 h 69850"/>
                  <a:gd name="connsiteX5" fmla="*/ 0 w 250066"/>
                  <a:gd name="connsiteY5" fmla="*/ 50800 h 69850"/>
                  <a:gd name="connsiteX6" fmla="*/ 120650 w 250066"/>
                  <a:gd name="connsiteY6" fmla="*/ 63500 h 69850"/>
                  <a:gd name="connsiteX7" fmla="*/ 165100 w 250066"/>
                  <a:gd name="connsiteY7" fmla="*/ 69850 h 69850"/>
                  <a:gd name="connsiteX8" fmla="*/ 234950 w 250066"/>
                  <a:gd name="connsiteY8" fmla="*/ 38100 h 69850"/>
                  <a:gd name="connsiteX9" fmla="*/ 228600 w 250066"/>
                  <a:gd name="connsiteY9" fmla="*/ 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0066" h="69850">
                    <a:moveTo>
                      <a:pt x="228600" y="0"/>
                    </a:moveTo>
                    <a:lnTo>
                      <a:pt x="228600" y="0"/>
                    </a:lnTo>
                    <a:lnTo>
                      <a:pt x="165100" y="12700"/>
                    </a:lnTo>
                    <a:cubicBezTo>
                      <a:pt x="78756" y="28399"/>
                      <a:pt x="111101" y="10599"/>
                      <a:pt x="69850" y="38100"/>
                    </a:cubicBezTo>
                    <a:cubicBezTo>
                      <a:pt x="63500" y="35983"/>
                      <a:pt x="57493" y="31750"/>
                      <a:pt x="50800" y="31750"/>
                    </a:cubicBezTo>
                    <a:cubicBezTo>
                      <a:pt x="23337" y="31750"/>
                      <a:pt x="19708" y="37662"/>
                      <a:pt x="0" y="50800"/>
                    </a:cubicBezTo>
                    <a:cubicBezTo>
                      <a:pt x="53362" y="68587"/>
                      <a:pt x="1621" y="53150"/>
                      <a:pt x="120650" y="63500"/>
                    </a:cubicBezTo>
                    <a:cubicBezTo>
                      <a:pt x="135561" y="64797"/>
                      <a:pt x="150283" y="67733"/>
                      <a:pt x="165100" y="69850"/>
                    </a:cubicBezTo>
                    <a:cubicBezTo>
                      <a:pt x="269842" y="54887"/>
                      <a:pt x="160215" y="79619"/>
                      <a:pt x="234950" y="38100"/>
                    </a:cubicBezTo>
                    <a:cubicBezTo>
                      <a:pt x="244385" y="32858"/>
                      <a:pt x="266700" y="31750"/>
                      <a:pt x="2286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64A3DBF0-62F3-4B7D-9AA1-3B683FD8F64E}"/>
              </a:ext>
            </a:extLst>
          </p:cNvPr>
          <p:cNvSpPr txBox="1"/>
          <p:nvPr/>
        </p:nvSpPr>
        <p:spPr>
          <a:xfrm>
            <a:off x="4819312" y="3299599"/>
            <a:ext cx="2566223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2Top">
                <a:rot lat="18432439" lon="2336461" rev="1932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36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 pitchFamily="18" charset="-127"/>
              </a:rPr>
              <a:t>JEJU </a:t>
            </a:r>
            <a:r>
              <a:rPr lang="en-US" altLang="ko-KR" sz="3600" b="1" kern="0" dirty="0">
                <a:ln w="19050">
                  <a:noFill/>
                </a:ln>
                <a:solidFill>
                  <a:srgbClr val="C7C0B8"/>
                </a:solidFill>
                <a:ea typeface="야놀자 야체 B" panose="02020603020101020101" pitchFamily="18" charset="-127"/>
              </a:rPr>
              <a:t>BEER</a:t>
            </a:r>
            <a:endParaRPr lang="ko-KR" altLang="en-US" sz="1400" dirty="0">
              <a:solidFill>
                <a:srgbClr val="C7C0B8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BD7FD4A-B661-2DD7-5B39-1F03ECC0D406}"/>
              </a:ext>
            </a:extLst>
          </p:cNvPr>
          <p:cNvSpPr txBox="1"/>
          <p:nvPr/>
        </p:nvSpPr>
        <p:spPr>
          <a:xfrm>
            <a:off x="9239250" y="262841"/>
            <a:ext cx="2952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kern="0" dirty="0" err="1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Sunwoo</a:t>
            </a:r>
            <a:r>
              <a:rPr lang="ko-KR" altLang="en-US" sz="2000" b="1" kern="0" dirty="0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 </a:t>
            </a:r>
            <a:r>
              <a:rPr lang="en-US" altLang="ko-KR" sz="2000" b="1" kern="0" dirty="0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Hyun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172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DFB392-BF62-61A8-D7BD-0A59850D3FEA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INTRO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01CF2-3580-5DD3-1454-C3261579E19B}"/>
              </a:ext>
            </a:extLst>
          </p:cNvPr>
          <p:cNvSpPr/>
          <p:nvPr/>
        </p:nvSpPr>
        <p:spPr>
          <a:xfrm>
            <a:off x="7764695" y="1626931"/>
            <a:ext cx="3779603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img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이용해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gif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삽입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Filter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명도를 조절하여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원본보다 어두워 보이게 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중앙 로고 이미지 클릭 시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메인페이지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연결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16557F-0CC5-5E48-2CFF-4BFEF5DFF8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94" y="1348461"/>
            <a:ext cx="5793507" cy="398891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9E218-0898-ECA6-A14D-861E966E37AD}"/>
              </a:ext>
            </a:extLst>
          </p:cNvPr>
          <p:cNvSpPr/>
          <p:nvPr/>
        </p:nvSpPr>
        <p:spPr>
          <a:xfrm>
            <a:off x="3007363" y="2693313"/>
            <a:ext cx="1421762" cy="139291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 flipV="1">
            <a:off x="6829646" y="1889543"/>
            <a:ext cx="841354" cy="417908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E3F5F4C-412F-4443-D5E4-1ADBF865690D}"/>
              </a:ext>
            </a:extLst>
          </p:cNvPr>
          <p:cNvSpPr/>
          <p:nvPr/>
        </p:nvSpPr>
        <p:spPr>
          <a:xfrm>
            <a:off x="7764696" y="3864531"/>
            <a:ext cx="3779604" cy="203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들어가기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로고 이미지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호버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1.5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배 확대 및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360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도 회전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텍스트 크기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색상 변경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transition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적용하여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변경보다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0.2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초 지연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C605C02B-7BD9-1996-DB15-67A38497CCFD}"/>
              </a:ext>
            </a:extLst>
          </p:cNvPr>
          <p:cNvCxnSpPr>
            <a:cxnSpLocks/>
          </p:cNvCxnSpPr>
          <p:nvPr/>
        </p:nvCxnSpPr>
        <p:spPr>
          <a:xfrm>
            <a:off x="4427305" y="3339644"/>
            <a:ext cx="3273328" cy="812846"/>
          </a:xfrm>
          <a:prstGeom prst="bentConnector3">
            <a:avLst>
              <a:gd name="adj1" fmla="val 86665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78946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 descr="텍스트, 파도이(가) 표시된 사진&#10;&#10;자동 생성된 설명">
            <a:extLst>
              <a:ext uri="{FF2B5EF4-FFF2-40B4-BE49-F238E27FC236}">
                <a16:creationId xmlns:a16="http://schemas.microsoft.com/office/drawing/2014/main" id="{44572784-C1A4-47DB-5E2B-650861140F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8"/>
          <a:stretch/>
        </p:blipFill>
        <p:spPr>
          <a:xfrm>
            <a:off x="833504" y="1551414"/>
            <a:ext cx="5798097" cy="39616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6DAEA6-8D93-3C87-6E49-8F6A96EDE473}"/>
              </a:ext>
            </a:extLst>
          </p:cNvPr>
          <p:cNvSpPr/>
          <p:nvPr/>
        </p:nvSpPr>
        <p:spPr>
          <a:xfrm>
            <a:off x="4969513" y="1740308"/>
            <a:ext cx="1155984" cy="408038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FD7934D-615F-6A64-1ED6-9F7CBC62DE95}"/>
              </a:ext>
            </a:extLst>
          </p:cNvPr>
          <p:cNvCxnSpPr>
            <a:cxnSpLocks/>
          </p:cNvCxnSpPr>
          <p:nvPr/>
        </p:nvCxnSpPr>
        <p:spPr>
          <a:xfrm>
            <a:off x="6829646" y="1569989"/>
            <a:ext cx="841354" cy="319554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DFB392-BF62-61A8-D7BD-0A59850D3FEA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(1/4)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01CF2-3580-5DD3-1454-C3261579E19B}"/>
              </a:ext>
            </a:extLst>
          </p:cNvPr>
          <p:cNvSpPr/>
          <p:nvPr/>
        </p:nvSpPr>
        <p:spPr>
          <a:xfrm>
            <a:off x="7764696" y="1626931"/>
            <a:ext cx="365279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jQuery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부드러운 스크롤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내부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switch case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+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링크 연결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21FAE123-9D45-C2FD-B9A8-9639AE82B8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6295" y="2218194"/>
            <a:ext cx="1979697" cy="1889713"/>
          </a:xfrm>
          <a:prstGeom prst="bentConnector3">
            <a:avLst>
              <a:gd name="adj1" fmla="val 100038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E0279F-326F-C4CE-700B-989530FE7761}"/>
              </a:ext>
            </a:extLst>
          </p:cNvPr>
          <p:cNvSpPr/>
          <p:nvPr/>
        </p:nvSpPr>
        <p:spPr>
          <a:xfrm>
            <a:off x="7764696" y="3870171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탑메뉴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1,2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ul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LOGIN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버튼 클릭하여 연결된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로그인 페이지로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시 색상변경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620715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 descr="텍스트, 파도이(가) 표시된 사진&#10;&#10;자동 생성된 설명">
            <a:extLst>
              <a:ext uri="{FF2B5EF4-FFF2-40B4-BE49-F238E27FC236}">
                <a16:creationId xmlns:a16="http://schemas.microsoft.com/office/drawing/2014/main" id="{44572784-C1A4-47DB-5E2B-650861140F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8"/>
          <a:stretch/>
        </p:blipFill>
        <p:spPr>
          <a:xfrm>
            <a:off x="833504" y="1551414"/>
            <a:ext cx="5798097" cy="3961644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8FA69-C497-884A-8848-0687781F771C}"/>
              </a:ext>
            </a:extLst>
          </p:cNvPr>
          <p:cNvSpPr/>
          <p:nvPr/>
        </p:nvSpPr>
        <p:spPr>
          <a:xfrm>
            <a:off x="1607578" y="2162175"/>
            <a:ext cx="4517920" cy="257175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26B33800-C430-C03A-3EB4-69D56DCBD64B}"/>
              </a:ext>
            </a:extLst>
          </p:cNvPr>
          <p:cNvCxnSpPr>
            <a:cxnSpLocks/>
          </p:cNvCxnSpPr>
          <p:nvPr/>
        </p:nvCxnSpPr>
        <p:spPr>
          <a:xfrm>
            <a:off x="6631601" y="3205925"/>
            <a:ext cx="1070852" cy="790575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B5486AE-C840-BDC0-EBE8-F495E91CA43A}"/>
              </a:ext>
            </a:extLst>
          </p:cNvPr>
          <p:cNvSpPr/>
          <p:nvPr/>
        </p:nvSpPr>
        <p:spPr>
          <a:xfrm>
            <a:off x="7764696" y="3763533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제주라거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홍보영상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iframe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object-fit : cover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가로세로 비율을 유지하면서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container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에 이미지를 꽉 채움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BDE3E6-25C9-5E16-AB9D-861CBB65DF27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(2/4)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288A20A3-D244-ED5A-1A61-FA5DC236FA0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125498" y="1885950"/>
            <a:ext cx="1638277" cy="404813"/>
          </a:xfrm>
          <a:prstGeom prst="bentConnector3">
            <a:avLst>
              <a:gd name="adj1" fmla="val 63373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4D9B61-95E4-E69A-1A79-A85AA4DA0B90}"/>
              </a:ext>
            </a:extLst>
          </p:cNvPr>
          <p:cNvSpPr/>
          <p:nvPr/>
        </p:nvSpPr>
        <p:spPr>
          <a:xfrm>
            <a:off x="7764696" y="1626931"/>
            <a:ext cx="365279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 네비게이션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ul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시 색상변경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42236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6550E1-0A00-4664-24AD-631169F0D5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9"/>
          <a:stretch/>
        </p:blipFill>
        <p:spPr>
          <a:xfrm>
            <a:off x="818770" y="1447800"/>
            <a:ext cx="5824527" cy="3343275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6DAEA6-8D93-3C87-6E49-8F6A96EDE473}"/>
              </a:ext>
            </a:extLst>
          </p:cNvPr>
          <p:cNvSpPr/>
          <p:nvPr/>
        </p:nvSpPr>
        <p:spPr>
          <a:xfrm>
            <a:off x="1533525" y="2524125"/>
            <a:ext cx="4095750" cy="176269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>
            <a:off x="6505761" y="4286816"/>
            <a:ext cx="1129786" cy="287096"/>
          </a:xfrm>
          <a:prstGeom prst="bentConnector3">
            <a:avLst>
              <a:gd name="adj1" fmla="val 55058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286817"/>
            <a:ext cx="335097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fixed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if else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위치값에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따라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마지막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위로가기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버튼 나타남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/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숨김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5C853D-0501-9BF7-6DC5-02452DCB351A}"/>
              </a:ext>
            </a:extLst>
          </p:cNvPr>
          <p:cNvSpPr/>
          <p:nvPr/>
        </p:nvSpPr>
        <p:spPr>
          <a:xfrm>
            <a:off x="6105524" y="3785135"/>
            <a:ext cx="400237" cy="98689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(3/4)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629275" y="1895185"/>
            <a:ext cx="2006272" cy="1510286"/>
          </a:xfrm>
          <a:prstGeom prst="bentConnector3">
            <a:avLst>
              <a:gd name="adj1" fmla="val 75637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제품소개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제품 타이틀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설명이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위치값에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따라 나타남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문으로 구간별 클래스 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등장액션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59416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8864DE-C7E2-6B1E-0BD8-8DDA466B04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32"/>
          <a:stretch/>
        </p:blipFill>
        <p:spPr>
          <a:xfrm>
            <a:off x="826734" y="1438274"/>
            <a:ext cx="5813037" cy="3381376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286817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회사정보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&lt;p&gt;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내부에 클래스를 준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br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태그를 사용하여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모바일에서 화면에서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문단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줄바꿈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되도록 디자인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(4/4)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판매처 소개 슬라이드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- 60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초 동안 등속도로 좌측으로 흘러가는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animation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마우스 오버 시 애니메이션 재생 멈춤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780437" y="1895185"/>
            <a:ext cx="1855110" cy="1167776"/>
          </a:xfrm>
          <a:prstGeom prst="bentConnector3">
            <a:avLst>
              <a:gd name="adj1" fmla="val 76186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>
            <a:off x="3278541" y="4435908"/>
            <a:ext cx="4357006" cy="120217"/>
          </a:xfrm>
          <a:prstGeom prst="bentConnector3">
            <a:avLst>
              <a:gd name="adj1" fmla="val 90007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2C5D6E-7824-9518-5AB4-831D27884D8A}"/>
              </a:ext>
            </a:extLst>
          </p:cNvPr>
          <p:cNvSpPr/>
          <p:nvPr/>
        </p:nvSpPr>
        <p:spPr>
          <a:xfrm>
            <a:off x="1684687" y="2811221"/>
            <a:ext cx="4095750" cy="5034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02E23D-A7FC-2593-B028-43BEF3E998DE}"/>
              </a:ext>
            </a:extLst>
          </p:cNvPr>
          <p:cNvSpPr/>
          <p:nvPr/>
        </p:nvSpPr>
        <p:spPr>
          <a:xfrm>
            <a:off x="826734" y="4157337"/>
            <a:ext cx="2440341" cy="53031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47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  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286817"/>
            <a:ext cx="3350979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로그인버튼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카카오로 시작하기 텍스트 앞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가상요소로 말풍선 이미지 삽입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4-2 LOGIN PAGE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이메일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/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비밀번호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&lt;input&gt;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브라우저 포커스 아웃라인 제거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2C5D6E-7824-9518-5AB4-831D27884D8A}"/>
              </a:ext>
            </a:extLst>
          </p:cNvPr>
          <p:cNvSpPr/>
          <p:nvPr/>
        </p:nvSpPr>
        <p:spPr>
          <a:xfrm>
            <a:off x="1684687" y="2811221"/>
            <a:ext cx="4095750" cy="5034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02E23D-A7FC-2593-B028-43BEF3E998DE}"/>
              </a:ext>
            </a:extLst>
          </p:cNvPr>
          <p:cNvSpPr/>
          <p:nvPr/>
        </p:nvSpPr>
        <p:spPr>
          <a:xfrm>
            <a:off x="826734" y="4157337"/>
            <a:ext cx="2440341" cy="53031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36C2E9-4588-FA35-CDCF-532889D85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3"/>
          <a:stretch/>
        </p:blipFill>
        <p:spPr>
          <a:xfrm>
            <a:off x="826734" y="1304941"/>
            <a:ext cx="5812191" cy="4229084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</p:cNvCxnSpPr>
          <p:nvPr/>
        </p:nvCxnSpPr>
        <p:spPr>
          <a:xfrm flipV="1">
            <a:off x="4695825" y="1895185"/>
            <a:ext cx="2939722" cy="1648116"/>
          </a:xfrm>
          <a:prstGeom prst="bentConnector3">
            <a:avLst>
              <a:gd name="adj1" fmla="val 85965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7E1C91-65FC-2EF2-F837-07D708D9AF68}"/>
              </a:ext>
            </a:extLst>
          </p:cNvPr>
          <p:cNvSpPr/>
          <p:nvPr/>
        </p:nvSpPr>
        <p:spPr>
          <a:xfrm>
            <a:off x="2672453" y="3188963"/>
            <a:ext cx="2023372" cy="674558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5EB0AB-991E-F346-7115-6633474952BD}"/>
              </a:ext>
            </a:extLst>
          </p:cNvPr>
          <p:cNvSpPr/>
          <p:nvPr/>
        </p:nvSpPr>
        <p:spPr>
          <a:xfrm>
            <a:off x="2681978" y="4440286"/>
            <a:ext cx="2023372" cy="3372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0471594-B4E9-681E-9AC9-96235EDD162B}"/>
              </a:ext>
            </a:extLst>
          </p:cNvPr>
          <p:cNvCxnSpPr>
            <a:cxnSpLocks/>
          </p:cNvCxnSpPr>
          <p:nvPr/>
        </p:nvCxnSpPr>
        <p:spPr>
          <a:xfrm flipV="1">
            <a:off x="4705350" y="4608925"/>
            <a:ext cx="2781302" cy="1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5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\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  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4-3 MOBILE_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MAIN/SUB PAGE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rem, %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단위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75E2C0E-B702-690A-A891-3F723500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80" y="1410058"/>
            <a:ext cx="2321004" cy="502884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72EB3E-BE07-4B9F-0AE8-F382F540CA3B}"/>
              </a:ext>
            </a:extLst>
          </p:cNvPr>
          <p:cNvSpPr/>
          <p:nvPr/>
        </p:nvSpPr>
        <p:spPr>
          <a:xfrm>
            <a:off x="7763775" y="2932207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메뉴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설정변경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서브페이지를 보였다 숨기기 위해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classList.toggle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(“on”)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사용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0F3DBFF2-F817-0281-4860-FE6660151BB9}"/>
              </a:ext>
            </a:extLst>
          </p:cNvPr>
          <p:cNvCxnSpPr>
            <a:cxnSpLocks/>
          </p:cNvCxnSpPr>
          <p:nvPr/>
        </p:nvCxnSpPr>
        <p:spPr>
          <a:xfrm>
            <a:off x="6210300" y="1884698"/>
            <a:ext cx="1247776" cy="0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7A56C0D5-F700-9850-A235-013799B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90" y="1104900"/>
            <a:ext cx="3250339" cy="57531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BE7B08-86BC-6339-A1EC-F5D73469CED4}"/>
              </a:ext>
            </a:extLst>
          </p:cNvPr>
          <p:cNvSpPr/>
          <p:nvPr/>
        </p:nvSpPr>
        <p:spPr>
          <a:xfrm>
            <a:off x="5707952" y="1370742"/>
            <a:ext cx="377145" cy="289417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07711" y="1649468"/>
            <a:ext cx="1542483" cy="1558245"/>
          </a:xfrm>
          <a:prstGeom prst="bentConnector2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004B3E5-5ECF-972C-2951-21AB81274AA8}"/>
              </a:ext>
            </a:extLst>
          </p:cNvPr>
          <p:cNvSpPr/>
          <p:nvPr/>
        </p:nvSpPr>
        <p:spPr>
          <a:xfrm>
            <a:off x="3769016" y="5838825"/>
            <a:ext cx="2328875" cy="37406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E4E8EA3-53DA-0E9B-5572-1813F2A0DF3F}"/>
              </a:ext>
            </a:extLst>
          </p:cNvPr>
          <p:cNvCxnSpPr>
            <a:cxnSpLocks/>
          </p:cNvCxnSpPr>
          <p:nvPr/>
        </p:nvCxnSpPr>
        <p:spPr>
          <a:xfrm flipV="1">
            <a:off x="6100218" y="5318487"/>
            <a:ext cx="1357858" cy="707368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54A4373-618F-8EA6-42B8-6EE60FBEFACB}"/>
              </a:ext>
            </a:extLst>
          </p:cNvPr>
          <p:cNvSpPr/>
          <p:nvPr/>
        </p:nvSpPr>
        <p:spPr>
          <a:xfrm>
            <a:off x="7763775" y="5130695"/>
            <a:ext cx="335097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SNS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메뉴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내부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switch case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+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링크 연결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101" name="그림 100" descr="텍스트, 대양저이(가) 표시된 사진&#10;&#10;자동 생성된 설명">
            <a:extLst>
              <a:ext uri="{FF2B5EF4-FFF2-40B4-BE49-F238E27FC236}">
                <a16:creationId xmlns:a16="http://schemas.microsoft.com/office/drawing/2014/main" id="{7E4E7961-617E-206C-7404-BFFF9D033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2" y="1400534"/>
            <a:ext cx="2335247" cy="50288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2FBB9E-2187-E51D-A115-1DF419B3F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65" y="1104900"/>
            <a:ext cx="3250339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5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 panose="02020603020101020101"/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302DA9-D5F3-85BA-9A98-306375596801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5-1 </a:t>
            </a:r>
            <a:r>
              <a:rPr lang="ko-KR" altLang="en-US" sz="24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웹표준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검사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417310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 panose="02020603020101020101"/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302DA9-D5F3-85BA-9A98-306375596801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5-2 </a:t>
            </a:r>
            <a:r>
              <a:rPr lang="en-US" altLang="ko-KR" sz="24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유효성 검사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29686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55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A7CABF8-5AF4-C4F0-7B0B-1412BB005E23}"/>
              </a:ext>
            </a:extLst>
          </p:cNvPr>
          <p:cNvSpPr txBox="1"/>
          <p:nvPr/>
        </p:nvSpPr>
        <p:spPr>
          <a:xfrm>
            <a:off x="1437114" y="3429000"/>
            <a:ext cx="9136400" cy="132343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2Top">
                <a:rot lat="18432439" lon="2336461" rev="1932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ko-KR" altLang="en-US" sz="80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 pitchFamily="18" charset="-127"/>
              </a:rPr>
              <a:t>감사합니다</a:t>
            </a:r>
            <a:endParaRPr lang="ko-KR" altLang="en-US" sz="4000" dirty="0">
              <a:solidFill>
                <a:srgbClr val="C7C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252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55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-146649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CONTENTS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D7D7613-6D8C-78DE-F24D-23F3943EC340}"/>
              </a:ext>
            </a:extLst>
          </p:cNvPr>
          <p:cNvSpPr txBox="1"/>
          <p:nvPr/>
        </p:nvSpPr>
        <p:spPr>
          <a:xfrm>
            <a:off x="1892300" y="1900203"/>
            <a:ext cx="62674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01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기획의도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02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제작기법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03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레이아웃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04 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세부디자인</a:t>
            </a:r>
            <a:endParaRPr lang="en-US" altLang="ko-KR" sz="2800" b="1" kern="0" dirty="0">
              <a:ln w="19050">
                <a:noFill/>
              </a:ln>
              <a:solidFill>
                <a:prstClr val="black">
                  <a:alpha val="21000"/>
                </a:prstClr>
              </a:solidFill>
              <a:ea typeface="야놀자 야체 B" panose="02020603020101020101"/>
            </a:endParaRPr>
          </a:p>
          <a:p>
            <a:pPr>
              <a:defRPr/>
            </a:pPr>
            <a:endParaRPr lang="en-US" altLang="ko-KR" sz="2800" b="1" kern="0" dirty="0">
              <a:ln w="19050">
                <a:noFill/>
              </a:ln>
              <a:solidFill>
                <a:prstClr val="black">
                  <a:alpha val="21000"/>
                </a:prstClr>
              </a:solidFill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05 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검사 및 테스트</a:t>
            </a:r>
            <a:endParaRPr lang="en-US" altLang="ko-KR" sz="4400" b="1" kern="0" dirty="0">
              <a:ln w="19050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3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9A39DA-A0C5-45DC-B4FF-C131C9F4B07B}"/>
              </a:ext>
            </a:extLst>
          </p:cNvPr>
          <p:cNvSpPr/>
          <p:nvPr/>
        </p:nvSpPr>
        <p:spPr>
          <a:xfrm>
            <a:off x="1134128" y="1403196"/>
            <a:ext cx="4024660" cy="4193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1-1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사이트 분석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크래프트 맥주 제조회사를 넘어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제주의 문화를 만들어가는 기업의 제품홍보 사이트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단조로운 레이아웃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새로고침시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마다 열리는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팝업창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70A1D4-4C35-1FFC-569F-902F18B894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36" y="916376"/>
            <a:ext cx="2415894" cy="56781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9005A5-BB3F-E62B-824E-55469C9E2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339" y="916376"/>
            <a:ext cx="2788140" cy="567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7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9A39DA-A0C5-45DC-B4FF-C131C9F4B07B}"/>
              </a:ext>
            </a:extLst>
          </p:cNvPr>
          <p:cNvSpPr/>
          <p:nvPr/>
        </p:nvSpPr>
        <p:spPr>
          <a:xfrm>
            <a:off x="1134128" y="1403196"/>
            <a:ext cx="4024660" cy="4609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1-2 SITE RENEWAL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참여도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100%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제작기간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디자인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+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코딩 약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주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제작목표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컨셉에 부합한 디자인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웹표준성 준수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크로스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브라우징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논리적 구조의 마크업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</p:spTree>
    <p:extLst>
      <p:ext uri="{BB962C8B-B14F-4D97-AF65-F5344CB8AC3E}">
        <p14:creationId xmlns:p14="http://schemas.microsoft.com/office/powerpoint/2010/main" val="1337972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0E258E-A8BC-7FEC-819E-6F0E4E72C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79" y="1334807"/>
            <a:ext cx="3657143" cy="319047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3155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2-1 WEB / MOBILE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html5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css3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jQuery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53A02ED-C0F9-48F8-F954-1B05BEA064E8}"/>
              </a:ext>
            </a:extLst>
          </p:cNvPr>
          <p:cNvGrpSpPr/>
          <p:nvPr/>
        </p:nvGrpSpPr>
        <p:grpSpPr>
          <a:xfrm>
            <a:off x="5692732" y="4451746"/>
            <a:ext cx="5085754" cy="1260000"/>
            <a:chOff x="5692732" y="4746710"/>
            <a:chExt cx="5085754" cy="126000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32940C7-FC01-8385-2128-C97BC9BC4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9551" y="4746710"/>
              <a:ext cx="1260000" cy="126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11F3DE-EAC4-9856-1B84-4DA8E073B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732" y="4746710"/>
              <a:ext cx="1260000" cy="12600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6794312-8B21-6E17-E21C-8345BC036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7480" y="4746710"/>
              <a:ext cx="1260000" cy="12600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EC96D53-8AA4-7C1A-F421-58C4C8271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486" y="4746710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850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502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2-2 FONT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한글폰트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IBM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Plex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Sans KR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Do Hyeon</a:t>
            </a:r>
            <a:endParaRPr lang="en-US" altLang="ko-KR" b="0" dirty="0">
              <a:solidFill>
                <a:srgbClr val="D6DEEB"/>
              </a:solidFill>
              <a:effectLst/>
              <a:latin typeface="Consolas" panose="020B0609020204030204" pitchFamily="49" charset="0"/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영문폰트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Baloo Da 2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Nunito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3696009-8FC2-7E68-188C-3F6BD2529710}"/>
              </a:ext>
            </a:extLst>
          </p:cNvPr>
          <p:cNvGrpSpPr/>
          <p:nvPr/>
        </p:nvGrpSpPr>
        <p:grpSpPr>
          <a:xfrm>
            <a:off x="4143177" y="2536702"/>
            <a:ext cx="4484629" cy="1142321"/>
            <a:chOff x="4025193" y="2521954"/>
            <a:chExt cx="4830379" cy="12303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D570A50-25C9-C50C-31F9-F9E161EFE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930" y="2521954"/>
              <a:ext cx="4811642" cy="573651"/>
            </a:xfrm>
            <a:prstGeom prst="rect">
              <a:avLst/>
            </a:prstGeom>
          </p:spPr>
        </p:pic>
        <p:pic>
          <p:nvPicPr>
            <p:cNvPr id="5" name="그림 4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474C3A8-EF50-BEAF-F3EF-684FBF93C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193" y="3095606"/>
              <a:ext cx="4763004" cy="65673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334C04-45E9-626A-F3DB-6DDA159AD234}"/>
              </a:ext>
            </a:extLst>
          </p:cNvPr>
          <p:cNvGrpSpPr/>
          <p:nvPr/>
        </p:nvGrpSpPr>
        <p:grpSpPr>
          <a:xfrm>
            <a:off x="4139503" y="5414677"/>
            <a:ext cx="5460980" cy="966329"/>
            <a:chOff x="4139502" y="5222953"/>
            <a:chExt cx="5787423" cy="102409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D3BA320-0932-88FD-746C-5EA0BC23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5222953"/>
              <a:ext cx="5787423" cy="44213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A2091E1-81FE-D0D9-3CCA-6A38C8791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5686021"/>
              <a:ext cx="5787423" cy="56102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2583A7-CD6A-FA79-FFB3-6AA0EFC02D9B}"/>
              </a:ext>
            </a:extLst>
          </p:cNvPr>
          <p:cNvGrpSpPr/>
          <p:nvPr/>
        </p:nvGrpSpPr>
        <p:grpSpPr>
          <a:xfrm>
            <a:off x="4139502" y="4325994"/>
            <a:ext cx="5460981" cy="918012"/>
            <a:chOff x="4139502" y="4311246"/>
            <a:chExt cx="5787423" cy="97288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EBD66F1-64DF-8209-A6A9-B41F3522A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4742190"/>
              <a:ext cx="5787423" cy="54194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4780B06-BE09-E7ED-D9EB-EC60501BC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4311246"/>
              <a:ext cx="5787423" cy="443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630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  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2-3 COLOR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9691B81-53C9-A3DD-8BAD-C6E9154CA22B}"/>
              </a:ext>
            </a:extLst>
          </p:cNvPr>
          <p:cNvGrpSpPr/>
          <p:nvPr/>
        </p:nvGrpSpPr>
        <p:grpSpPr>
          <a:xfrm>
            <a:off x="877874" y="2322651"/>
            <a:ext cx="10403333" cy="4381095"/>
            <a:chOff x="877874" y="2322651"/>
            <a:chExt cx="10403333" cy="438109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A927FB1-73A1-29E6-EDC5-46C0E41A6F1B}"/>
                </a:ext>
              </a:extLst>
            </p:cNvPr>
            <p:cNvGrpSpPr/>
            <p:nvPr/>
          </p:nvGrpSpPr>
          <p:grpSpPr>
            <a:xfrm>
              <a:off x="877874" y="2322651"/>
              <a:ext cx="2272749" cy="4283620"/>
              <a:chOff x="2234727" y="2322651"/>
              <a:chExt cx="2272749" cy="428362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B50FC50-91B3-534E-6077-62C9180647F4}"/>
                  </a:ext>
                </a:extLst>
              </p:cNvPr>
              <p:cNvSpPr/>
              <p:nvPr/>
            </p:nvSpPr>
            <p:spPr>
              <a:xfrm>
                <a:off x="2234727" y="4212987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Main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#FFFFFF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255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89FF25D6-E6DA-5A53-89D5-9AB5EF12393D}"/>
                  </a:ext>
                </a:extLst>
              </p:cNvPr>
              <p:cNvSpPr/>
              <p:nvPr/>
            </p:nvSpPr>
            <p:spPr>
              <a:xfrm>
                <a:off x="2494671" y="2322651"/>
                <a:ext cx="1656000" cy="16201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D99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2EF0CB5-EDFE-DCE5-FD7A-77B3CC7CDBB0}"/>
                </a:ext>
              </a:extLst>
            </p:cNvPr>
            <p:cNvGrpSpPr/>
            <p:nvPr/>
          </p:nvGrpSpPr>
          <p:grpSpPr>
            <a:xfrm>
              <a:off x="3596681" y="2322651"/>
              <a:ext cx="2272749" cy="4381095"/>
              <a:chOff x="4953534" y="2322651"/>
              <a:chExt cx="2272749" cy="4381095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4A2A5C3-443E-8CF2-5ED2-C3168AB9BFC7}"/>
                  </a:ext>
                </a:extLst>
              </p:cNvPr>
              <p:cNvSpPr/>
              <p:nvPr/>
            </p:nvSpPr>
            <p:spPr>
              <a:xfrm>
                <a:off x="5279844" y="2322651"/>
                <a:ext cx="1656000" cy="1620130"/>
              </a:xfrm>
              <a:prstGeom prst="ellipse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618BFB3-90DB-77C5-AE63-03A5B7154226}"/>
                  </a:ext>
                </a:extLst>
              </p:cNvPr>
              <p:cNvSpPr/>
              <p:nvPr/>
            </p:nvSpPr>
            <p:spPr>
              <a:xfrm>
                <a:off x="4953534" y="4218129"/>
                <a:ext cx="2272749" cy="2485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#888888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136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136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136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2086E2-935D-CA80-B9CD-BBFEAD368FD9}"/>
                </a:ext>
              </a:extLst>
            </p:cNvPr>
            <p:cNvGrpSpPr/>
            <p:nvPr/>
          </p:nvGrpSpPr>
          <p:grpSpPr>
            <a:xfrm>
              <a:off x="6311301" y="2322651"/>
              <a:ext cx="2272749" cy="4272824"/>
              <a:chOff x="7756642" y="2322651"/>
              <a:chExt cx="2272749" cy="4272824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788AD55-9683-3A4D-83FF-1F2EA3BD0EB1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5558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65C81F8-9CED-29C5-4CA7-B6C42FEA7335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#55585B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85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88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91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E9281B2-33EE-9B92-089F-3A611DC2E0A0}"/>
                </a:ext>
              </a:extLst>
            </p:cNvPr>
            <p:cNvGrpSpPr/>
            <p:nvPr/>
          </p:nvGrpSpPr>
          <p:grpSpPr>
            <a:xfrm>
              <a:off x="9008458" y="2322651"/>
              <a:ext cx="2272749" cy="4272824"/>
              <a:chOff x="7756642" y="2322651"/>
              <a:chExt cx="2272749" cy="4272824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FED4F225-9C4F-A222-C573-A0D03D135A89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1ECA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00854F9-65A5-639E-FBF3-B60FAE4F75F8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Point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#1ECAD3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30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202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211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6494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9E4C1-6001-EC53-57F3-28B2747AA6E7}"/>
              </a:ext>
            </a:extLst>
          </p:cNvPr>
          <p:cNvSpPr/>
          <p:nvPr/>
        </p:nvSpPr>
        <p:spPr>
          <a:xfrm>
            <a:off x="6282813" y="1403196"/>
            <a:ext cx="4731086" cy="5301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DESKTOP ]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Header / Contents / Footer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3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 구성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원페이지 레이아웃을 이용하여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콘텐츠를 구분한 디자인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LOGIN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메뉴 클릭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로그인 페이지로 연결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38B125-DFE2-D7F4-9CEB-1F77DB809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49" y="957750"/>
            <a:ext cx="3114312" cy="564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852D42-1DA0-04BB-9205-66428501F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4" y="1880971"/>
            <a:ext cx="7097115" cy="309605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7D6C96-B871-7857-A76E-8EF7C21B6F49}"/>
              </a:ext>
            </a:extLst>
          </p:cNvPr>
          <p:cNvSpPr/>
          <p:nvPr/>
        </p:nvSpPr>
        <p:spPr>
          <a:xfrm>
            <a:off x="8067608" y="1403196"/>
            <a:ext cx="3419541" cy="3639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MOBILE ]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버튼 터치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서브페이지 연결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서브페이지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LOGIN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터치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로그인 페이지로 연결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927463832"/>
      </p:ext>
    </p:extLst>
  </p:cSld>
  <p:clrMapOvr>
    <a:masterClrMapping/>
  </p:clrMapOvr>
</p:sld>
</file>

<file path=ppt/theme/theme1.xml><?xml version="1.0" encoding="utf-8"?>
<a:theme xmlns:a="http://schemas.openxmlformats.org/drawingml/2006/main" name="4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765</Words>
  <Application>Microsoft Office PowerPoint</Application>
  <PresentationFormat>와이드스크린</PresentationFormat>
  <Paragraphs>255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야놀자 야체 B</vt:lpstr>
      <vt:lpstr>Arial</vt:lpstr>
      <vt:lpstr>Consolas</vt:lpstr>
      <vt:lpstr>47_Office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43</cp:revision>
  <dcterms:created xsi:type="dcterms:W3CDTF">2022-01-25T06:50:28Z</dcterms:created>
  <dcterms:modified xsi:type="dcterms:W3CDTF">2022-06-21T02:15:48Z</dcterms:modified>
</cp:coreProperties>
</file>